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2" r:id="rId3"/>
    <p:sldId id="263" r:id="rId4"/>
    <p:sldId id="268" r:id="rId5"/>
    <p:sldId id="264" r:id="rId6"/>
    <p:sldId id="265" r:id="rId7"/>
    <p:sldId id="257" r:id="rId8"/>
    <p:sldId id="258" r:id="rId9"/>
    <p:sldId id="259" r:id="rId10"/>
    <p:sldId id="260" r:id="rId11"/>
    <p:sldId id="261" r:id="rId12"/>
    <p:sldId id="266" r:id="rId13"/>
    <p:sldId id="267" r:id="rId14"/>
    <p:sldId id="26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33"/>
    <a:srgbClr val="FFFF00"/>
    <a:srgbClr val="CCFF33"/>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5" d="100"/>
          <a:sy n="95" d="100"/>
        </p:scale>
        <p:origin x="-1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ru-RU"/>
          </a:p>
        </p:txBody>
      </p:sp>
      <p:sp>
        <p:nvSpPr>
          <p:cNvPr id="7475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a:t>Образец заголовка</a:t>
            </a:r>
          </a:p>
        </p:txBody>
      </p:sp>
      <p:sp>
        <p:nvSpPr>
          <p:cNvPr id="7475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smtClean="0"/>
            </a:lvl1pPr>
          </a:lstStyle>
          <a:p>
            <a:pPr>
              <a:defRPr/>
            </a:pPr>
            <a:endParaRPr lang="ru-RU"/>
          </a:p>
        </p:txBody>
      </p:sp>
      <p:sp>
        <p:nvSpPr>
          <p:cNvPr id="6" name="Rectangle 6"/>
          <p:cNvSpPr>
            <a:spLocks noGrp="1" noChangeArrowheads="1"/>
          </p:cNvSpPr>
          <p:nvPr>
            <p:ph type="sldNum" sz="quarter" idx="11"/>
          </p:nvPr>
        </p:nvSpPr>
        <p:spPr/>
        <p:txBody>
          <a:bodyPr/>
          <a:lstStyle>
            <a:lvl1pPr>
              <a:defRPr smtClean="0"/>
            </a:lvl1pPr>
          </a:lstStyle>
          <a:p>
            <a:pPr>
              <a:defRPr/>
            </a:pPr>
            <a:fld id="{4875834B-8BD1-4C10-8122-13D061646AB0}" type="slidenum">
              <a:rPr lang="ru-RU"/>
              <a:pPr>
                <a:defRPr/>
              </a:pPr>
              <a:t>‹#›</a:t>
            </a:fld>
            <a:endParaRPr lang="ru-RU"/>
          </a:p>
        </p:txBody>
      </p:sp>
      <p:sp>
        <p:nvSpPr>
          <p:cNvPr id="7" name="Rectangle 7"/>
          <p:cNvSpPr>
            <a:spLocks noGrp="1" noChangeArrowheads="1"/>
          </p:cNvSpPr>
          <p:nvPr>
            <p:ph type="dt" sz="quarter" idx="12"/>
          </p:nvPr>
        </p:nvSpPr>
        <p:spPr/>
        <p:txBody>
          <a:bodyPr/>
          <a:lstStyle>
            <a:lvl1pPr>
              <a:defRPr smtClean="0"/>
            </a:lvl1pPr>
          </a:lstStyle>
          <a:p>
            <a:pPr>
              <a:defRPr/>
            </a:pPr>
            <a:endParaRPr lang="ru-RU"/>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16BADA9-9CAC-4BF5-BD5E-18D8B69E7163}" type="slidenum">
              <a:rPr lang="ru-RU"/>
              <a:pPr>
                <a:defRPr/>
              </a:pPr>
              <a:t>‹#›</a:t>
            </a:fld>
            <a:endParaRPr lang="ru-RU"/>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B21CAB0-AABF-4F12-8F16-391F756E55B6}" type="slidenum">
              <a:rPr lang="ru-RU"/>
              <a:pPr>
                <a:defRPr/>
              </a:pPr>
              <a:t>‹#›</a:t>
            </a:fld>
            <a:endParaRPr lang="ru-RU"/>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40386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E5B1D328-8755-43BB-B3B2-71E37000A456}" type="slidenum">
              <a:rPr lang="ru-RU"/>
              <a:pPr>
                <a:defRPr/>
              </a:pPr>
              <a:t>‹#›</a:t>
            </a:fld>
            <a:endParaRPr lang="ru-RU"/>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229600" cy="13843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5B036E80-61F4-448F-94D4-5B0B1549D1F9}" type="slidenum">
              <a:rPr lang="ru-RU"/>
              <a:pPr>
                <a:defRPr/>
              </a:pPr>
              <a:t>‹#›</a:t>
            </a:fld>
            <a:endParaRPr lang="ru-RU"/>
          </a:p>
        </p:txBody>
      </p:sp>
    </p:spTree>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7684B8CF-6B1A-45F2-B24A-816C27CD9834}" type="slidenum">
              <a:rPr lang="ru-RU"/>
              <a:pPr>
                <a:defRPr/>
              </a:pPr>
              <a:t>‹#›</a:t>
            </a:fld>
            <a:endParaRPr lang="ru-RU"/>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E9E38D6-91CE-40A5-BE27-337EAE7D0615}" type="slidenum">
              <a:rPr lang="ru-RU"/>
              <a:pPr>
                <a:defRPr/>
              </a:pPr>
              <a:t>‹#›</a:t>
            </a:fld>
            <a:endParaRPr lang="ru-RU"/>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EAB89E8-66E0-46D5-8DAB-819FC6D2D067}" type="slidenum">
              <a:rPr lang="ru-RU"/>
              <a:pPr>
                <a:defRPr/>
              </a:pPr>
              <a:t>‹#›</a:t>
            </a:fld>
            <a:endParaRPr lang="ru-RU"/>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8E99AE6-4C9E-4041-9A93-1E87561C614B}" type="slidenum">
              <a:rPr lang="ru-RU"/>
              <a:pPr>
                <a:defRPr/>
              </a:pPr>
              <a:t>‹#›</a:t>
            </a:fld>
            <a:endParaRPr lang="ru-RU"/>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ED15664-C15E-4078-B5E5-78FDD43E638B}" type="slidenum">
              <a:rPr lang="ru-RU"/>
              <a:pPr>
                <a:defRPr/>
              </a:pPr>
              <a:t>‹#›</a:t>
            </a:fld>
            <a:endParaRPr lang="ru-RU"/>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D477D50-1429-4CB5-A92A-A947D49C22D0}" type="slidenum">
              <a:rPr lang="ru-RU"/>
              <a:pPr>
                <a:defRPr/>
              </a:pPr>
              <a:t>‹#›</a:t>
            </a:fld>
            <a:endParaRPr lang="ru-RU"/>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69D3CB3-1596-4DCD-86BE-B9436764E71D}" type="slidenum">
              <a:rPr lang="ru-RU"/>
              <a:pPr>
                <a:defRPr/>
              </a:pPr>
              <a:t>‹#›</a:t>
            </a:fld>
            <a:endParaRPr lang="ru-RU"/>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4D68FD2-8C6C-410A-94DF-6086FB71B947}" type="slidenum">
              <a:rPr lang="ru-RU"/>
              <a:pPr>
                <a:defRPr/>
              </a:pPr>
              <a:t>‹#›</a:t>
            </a:fld>
            <a:endParaRPr lang="ru-RU"/>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CC2345B-1658-418B-86C8-5DDE69DC9D00}" type="slidenum">
              <a:rPr lang="ru-RU"/>
              <a:pPr>
                <a:defRPr/>
              </a:pPr>
              <a:t>‹#›</a:t>
            </a:fld>
            <a:endParaRPr lang="ru-RU"/>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373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ru-RU"/>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ru-RU"/>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D39CE5F6-1AFF-4B6D-9617-EDA8CFBD6DC5}"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36"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ransition spd="med">
    <p:zoom/>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tea4er.ru/contest/-we-want-to-be-fam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kinopoisk.ru/picture/1558485/" TargetMode="External"/><Relationship Id="rId13" Type="http://schemas.openxmlformats.org/officeDocument/2006/relationships/hyperlink" Target="http://www.world-art.ru/cinema/cinema_photos.php?id=6614&amp;screenshot_number=408" TargetMode="External"/><Relationship Id="rId18" Type="http://schemas.openxmlformats.org/officeDocument/2006/relationships/hyperlink" Target="http://upload.wikimedia.org/wikipedia/commons/5/5d/J._K._Rowling_2010.jpg" TargetMode="External"/><Relationship Id="rId3" Type="http://schemas.openxmlformats.org/officeDocument/2006/relationships/hyperlink" Target="http://content7.flixster.com/photo/30/83/66/3083665_gal.jpg" TargetMode="External"/><Relationship Id="rId7" Type="http://schemas.openxmlformats.org/officeDocument/2006/relationships/hyperlink" Target="http://www.kinopoisk.ru/picture/1271166/" TargetMode="External"/><Relationship Id="rId12" Type="http://schemas.openxmlformats.org/officeDocument/2006/relationships/hyperlink" Target="http://www.filmschoolrejects.com/images/harry-potter-deathly-hallows-1-590x393.jpg" TargetMode="External"/><Relationship Id="rId17" Type="http://schemas.openxmlformats.org/officeDocument/2006/relationships/hyperlink" Target="http://www.kinopoisk.ru/picture/774801/" TargetMode="External"/><Relationship Id="rId2" Type="http://schemas.openxmlformats.org/officeDocument/2006/relationships/hyperlink" Target="http://www.who2.com/harrypotter.html" TargetMode="External"/><Relationship Id="rId16" Type="http://schemas.openxmlformats.org/officeDocument/2006/relationships/hyperlink" Target="http://www.kinopoisk.ru/picture/574627/" TargetMode="External"/><Relationship Id="rId1" Type="http://schemas.openxmlformats.org/officeDocument/2006/relationships/slideLayout" Target="../slideLayouts/slideLayout2.xml"/><Relationship Id="rId6" Type="http://schemas.openxmlformats.org/officeDocument/2006/relationships/hyperlink" Target="http://www.kinopoisk.ru/picture/1273904/#1273904" TargetMode="External"/><Relationship Id="rId11" Type="http://schemas.openxmlformats.org/officeDocument/2006/relationships/hyperlink" Target="http://www.kinopoisk.ru/picture/1558468/" TargetMode="External"/><Relationship Id="rId5" Type="http://schemas.openxmlformats.org/officeDocument/2006/relationships/hyperlink" Target="http://www.world-art.ru/cinema/cinema_photos.php?id=23655&amp;screenshot_number=445" TargetMode="External"/><Relationship Id="rId15" Type="http://schemas.openxmlformats.org/officeDocument/2006/relationships/hyperlink" Target="http://kinoportal.net/stills_sep.php?picture=Harry_Potter_and_the_Order_of_the_Phoenix&amp;still=3" TargetMode="External"/><Relationship Id="rId10" Type="http://schemas.openxmlformats.org/officeDocument/2006/relationships/hyperlink" Target="http://www.kinopoisk.ru/picture/29013/" TargetMode="External"/><Relationship Id="rId4" Type="http://schemas.openxmlformats.org/officeDocument/2006/relationships/hyperlink" Target="http://www.kinopoisk.ru/picture/1559995/#1471965" TargetMode="External"/><Relationship Id="rId9" Type="http://schemas.openxmlformats.org/officeDocument/2006/relationships/hyperlink" Target="http://www.kinopoisk.ru/picture/505487/" TargetMode="External"/><Relationship Id="rId14" Type="http://schemas.openxmlformats.org/officeDocument/2006/relationships/hyperlink" Target="http://www.world-art.ru/cinema/cinema_photos.php?id=6614&amp;screenshot_number=36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Grp="1" noChangeArrowheads="1"/>
          </p:cNvSpPr>
          <p:nvPr>
            <p:ph type="ctrTitle"/>
          </p:nvPr>
        </p:nvSpPr>
        <p:spPr>
          <a:xfrm>
            <a:off x="642938" y="1571625"/>
            <a:ext cx="7772400" cy="1431925"/>
          </a:xfrm>
        </p:spPr>
        <p:txBody>
          <a:bodyPr/>
          <a:lstStyle/>
          <a:p>
            <a:pPr eaLnBrk="1" hangingPunct="1">
              <a:defRPr/>
            </a:pPr>
            <a:r>
              <a:rPr lang="en-US" sz="5400" b="1" dirty="0" smtClean="0">
                <a:solidFill>
                  <a:srgbClr val="FFFF00"/>
                </a:solidFill>
              </a:rPr>
              <a:t>Harry Potter</a:t>
            </a:r>
            <a:r>
              <a:rPr lang="en-US" dirty="0" smtClean="0"/>
              <a:t> </a:t>
            </a:r>
            <a:endParaRPr lang="ru-RU" dirty="0" smtClean="0"/>
          </a:p>
        </p:txBody>
      </p:sp>
      <p:sp>
        <p:nvSpPr>
          <p:cNvPr id="2063" name="Rectangle 15"/>
          <p:cNvSpPr>
            <a:spLocks noGrp="1" noChangeArrowheads="1"/>
          </p:cNvSpPr>
          <p:nvPr>
            <p:ph type="subTitle" idx="1"/>
          </p:nvPr>
        </p:nvSpPr>
        <p:spPr>
          <a:xfrm>
            <a:off x="1371600" y="3886200"/>
            <a:ext cx="7486650" cy="2686050"/>
          </a:xfrm>
        </p:spPr>
        <p:txBody>
          <a:bodyPr/>
          <a:lstStyle/>
          <a:p>
            <a:pPr algn="r" eaLnBrk="1" fontAlgn="auto" hangingPunct="1">
              <a:spcBef>
                <a:spcPts val="0"/>
              </a:spcBef>
              <a:spcAft>
                <a:spcPts val="0"/>
              </a:spcAft>
              <a:defRPr/>
            </a:pPr>
            <a:r>
              <a:rPr lang="en-US" sz="2800" dirty="0">
                <a:solidFill>
                  <a:schemeClr val="accent6">
                    <a:lumMod val="60000"/>
                    <a:lumOff val="40000"/>
                  </a:schemeClr>
                </a:solidFill>
              </a:rPr>
              <a:t>Project</a:t>
            </a:r>
            <a:r>
              <a:rPr lang="en-US" sz="2800" dirty="0">
                <a:solidFill>
                  <a:schemeClr val="accent6">
                    <a:lumMod val="60000"/>
                    <a:lumOff val="40000"/>
                  </a:schemeClr>
                </a:solidFill>
                <a:effectLst>
                  <a:outerShdw blurRad="38100" dist="38100" dir="2700000" algn="tl">
                    <a:srgbClr val="C0C0C0"/>
                  </a:outerShdw>
                </a:effectLst>
              </a:rPr>
              <a:t> by the 6th form pupils of </a:t>
            </a:r>
            <a:r>
              <a:rPr lang="en-US" sz="2800" dirty="0" err="1">
                <a:solidFill>
                  <a:schemeClr val="accent6">
                    <a:lumMod val="60000"/>
                    <a:lumOff val="40000"/>
                  </a:schemeClr>
                </a:solidFill>
                <a:effectLst>
                  <a:outerShdw blurRad="38100" dist="38100" dir="2700000" algn="tl">
                    <a:srgbClr val="C0C0C0"/>
                  </a:outerShdw>
                </a:effectLst>
              </a:rPr>
              <a:t>Yakimansko-Slobodskaya</a:t>
            </a:r>
            <a:r>
              <a:rPr lang="en-US" sz="2800" dirty="0">
                <a:solidFill>
                  <a:schemeClr val="accent6">
                    <a:lumMod val="60000"/>
                    <a:lumOff val="40000"/>
                  </a:schemeClr>
                </a:solidFill>
                <a:effectLst>
                  <a:outerShdw blurRad="38100" dist="38100" dir="2700000" algn="tl">
                    <a:srgbClr val="C0C0C0"/>
                  </a:outerShdw>
                </a:effectLst>
              </a:rPr>
              <a:t> school</a:t>
            </a:r>
          </a:p>
          <a:p>
            <a:pPr algn="r" eaLnBrk="1" fontAlgn="auto" hangingPunct="1">
              <a:spcBef>
                <a:spcPts val="0"/>
              </a:spcBef>
              <a:spcAft>
                <a:spcPts val="0"/>
              </a:spcAft>
              <a:defRPr/>
            </a:pPr>
            <a:r>
              <a:rPr lang="en-US" sz="2800" dirty="0">
                <a:solidFill>
                  <a:schemeClr val="accent6">
                    <a:lumMod val="60000"/>
                    <a:lumOff val="40000"/>
                  </a:schemeClr>
                </a:solidFill>
                <a:effectLst>
                  <a:outerShdw blurRad="38100" dist="38100" dir="2700000" algn="tl">
                    <a:srgbClr val="C0C0C0"/>
                  </a:outerShdw>
                </a:effectLst>
              </a:rPr>
              <a:t>from the town of Murom </a:t>
            </a:r>
            <a:r>
              <a:rPr lang="en-US" sz="2800" dirty="0" err="1">
                <a:solidFill>
                  <a:schemeClr val="accent6">
                    <a:lumMod val="60000"/>
                    <a:lumOff val="40000"/>
                  </a:schemeClr>
                </a:solidFill>
                <a:effectLst>
                  <a:outerShdw blurRad="38100" dist="38100" dir="2700000" algn="tl">
                    <a:srgbClr val="C0C0C0"/>
                  </a:outerShdw>
                </a:effectLst>
              </a:rPr>
              <a:t>Vladimirskaya</a:t>
            </a:r>
            <a:r>
              <a:rPr lang="en-US" sz="2800" dirty="0">
                <a:solidFill>
                  <a:schemeClr val="accent6">
                    <a:lumMod val="60000"/>
                    <a:lumOff val="40000"/>
                  </a:schemeClr>
                </a:solidFill>
                <a:effectLst>
                  <a:outerShdw blurRad="38100" dist="38100" dir="2700000" algn="tl">
                    <a:srgbClr val="C0C0C0"/>
                  </a:outerShdw>
                </a:effectLst>
              </a:rPr>
              <a:t> region;</a:t>
            </a:r>
          </a:p>
          <a:p>
            <a:pPr algn="r" eaLnBrk="1" fontAlgn="auto" hangingPunct="1">
              <a:spcBef>
                <a:spcPts val="0"/>
              </a:spcBef>
              <a:spcAft>
                <a:spcPts val="0"/>
              </a:spcAft>
              <a:defRPr/>
            </a:pPr>
            <a:r>
              <a:rPr lang="en-US" sz="2800" dirty="0" err="1" smtClean="0">
                <a:solidFill>
                  <a:schemeClr val="accent6">
                    <a:lumMod val="60000"/>
                    <a:lumOff val="40000"/>
                  </a:schemeClr>
                </a:solidFill>
                <a:effectLst>
                  <a:outerShdw blurRad="38100" dist="38100" dir="2700000" algn="tl">
                    <a:srgbClr val="C0C0C0"/>
                  </a:outerShdw>
                </a:effectLst>
              </a:rPr>
              <a:t>Chumichyova</a:t>
            </a:r>
            <a:r>
              <a:rPr lang="en-US" sz="2800" dirty="0" smtClean="0">
                <a:solidFill>
                  <a:schemeClr val="accent6">
                    <a:lumMod val="60000"/>
                    <a:lumOff val="40000"/>
                  </a:schemeClr>
                </a:solidFill>
                <a:effectLst>
                  <a:outerShdw blurRad="38100" dist="38100" dir="2700000" algn="tl">
                    <a:srgbClr val="C0C0C0"/>
                  </a:outerShdw>
                </a:effectLst>
              </a:rPr>
              <a:t> </a:t>
            </a:r>
            <a:r>
              <a:rPr lang="en-US" sz="2800" dirty="0" err="1" smtClean="0">
                <a:solidFill>
                  <a:schemeClr val="accent6">
                    <a:lumMod val="60000"/>
                    <a:lumOff val="40000"/>
                  </a:schemeClr>
                </a:solidFill>
                <a:effectLst>
                  <a:outerShdw blurRad="38100" dist="38100" dir="2700000" algn="tl">
                    <a:srgbClr val="C0C0C0"/>
                  </a:outerShdw>
                </a:effectLst>
              </a:rPr>
              <a:t>Anastasiya</a:t>
            </a:r>
            <a:r>
              <a:rPr lang="en-US" sz="2800" dirty="0" smtClean="0">
                <a:solidFill>
                  <a:schemeClr val="accent6">
                    <a:lumMod val="60000"/>
                    <a:lumOff val="40000"/>
                  </a:schemeClr>
                </a:solidFill>
                <a:effectLst>
                  <a:outerShdw blurRad="38100" dist="38100" dir="2700000" algn="tl">
                    <a:srgbClr val="C0C0C0"/>
                  </a:outerShdw>
                </a:effectLst>
              </a:rPr>
              <a:t>, </a:t>
            </a:r>
            <a:r>
              <a:rPr lang="en-US" sz="2800" dirty="0" err="1" smtClean="0">
                <a:solidFill>
                  <a:schemeClr val="accent6">
                    <a:lumMod val="60000"/>
                    <a:lumOff val="40000"/>
                  </a:schemeClr>
                </a:solidFill>
                <a:effectLst>
                  <a:outerShdw blurRad="38100" dist="38100" dir="2700000" algn="tl">
                    <a:srgbClr val="C0C0C0"/>
                  </a:outerShdw>
                </a:effectLst>
              </a:rPr>
              <a:t>Kolotukhina</a:t>
            </a:r>
            <a:r>
              <a:rPr lang="en-US" sz="2800" dirty="0" smtClean="0">
                <a:solidFill>
                  <a:schemeClr val="accent6">
                    <a:lumMod val="60000"/>
                    <a:lumOff val="40000"/>
                  </a:schemeClr>
                </a:solidFill>
                <a:effectLst>
                  <a:outerShdw blurRad="38100" dist="38100" dir="2700000" algn="tl">
                    <a:srgbClr val="C0C0C0"/>
                  </a:outerShdw>
                </a:effectLst>
              </a:rPr>
              <a:t> Sofia Teacher</a:t>
            </a:r>
            <a:r>
              <a:rPr lang="en-US" sz="2800" dirty="0">
                <a:solidFill>
                  <a:schemeClr val="accent6">
                    <a:lumMod val="60000"/>
                    <a:lumOff val="40000"/>
                  </a:schemeClr>
                </a:solidFill>
                <a:effectLst>
                  <a:outerShdw blurRad="38100" dist="38100" dir="2700000" algn="tl">
                    <a:srgbClr val="C0C0C0"/>
                  </a:outerShdw>
                </a:effectLst>
              </a:rPr>
              <a:t>: T.L. </a:t>
            </a:r>
            <a:r>
              <a:rPr lang="en-US" sz="2800" dirty="0" err="1" smtClean="0">
                <a:solidFill>
                  <a:schemeClr val="accent6">
                    <a:lumMod val="60000"/>
                    <a:lumOff val="40000"/>
                  </a:schemeClr>
                </a:solidFill>
                <a:effectLst>
                  <a:outerShdw blurRad="38100" dist="38100" dir="2700000" algn="tl">
                    <a:srgbClr val="C0C0C0"/>
                  </a:outerShdw>
                </a:effectLst>
              </a:rPr>
              <a:t>Barinova</a:t>
            </a:r>
            <a:endParaRPr lang="en-US" sz="2800" dirty="0">
              <a:solidFill>
                <a:schemeClr val="accent6">
                  <a:lumMod val="60000"/>
                  <a:lumOff val="40000"/>
                </a:schemeClr>
              </a:solidFill>
              <a:effectLst>
                <a:outerShdw blurRad="38100" dist="38100" dir="2700000" algn="tl">
                  <a:srgbClr val="C0C0C0"/>
                </a:outerShdw>
              </a:effectLst>
            </a:endParaRPr>
          </a:p>
        </p:txBody>
      </p:sp>
      <p:sp>
        <p:nvSpPr>
          <p:cNvPr id="2064" name="TextBox 3"/>
          <p:cNvSpPr txBox="1">
            <a:spLocks noChangeArrowheads="1"/>
          </p:cNvSpPr>
          <p:nvPr/>
        </p:nvSpPr>
        <p:spPr bwMode="auto">
          <a:xfrm>
            <a:off x="2051050" y="115888"/>
            <a:ext cx="4857750" cy="915987"/>
          </a:xfrm>
          <a:prstGeom prst="rect">
            <a:avLst/>
          </a:prstGeom>
          <a:noFill/>
          <a:ln w="9525">
            <a:noFill/>
            <a:miter lim="800000"/>
            <a:headEnd/>
            <a:tailEnd/>
          </a:ln>
        </p:spPr>
        <p:txBody>
          <a:bodyPr>
            <a:spAutoFit/>
          </a:bodyPr>
          <a:lstStyle/>
          <a:p>
            <a:pPr algn="ctr">
              <a:defRPr/>
            </a:pPr>
            <a:r>
              <a:rPr lang="en-GB" dirty="0">
                <a:solidFill>
                  <a:schemeClr val="accent6">
                    <a:lumMod val="60000"/>
                    <a:lumOff val="40000"/>
                  </a:schemeClr>
                </a:solidFill>
                <a:latin typeface="Times New Roman" pitchFamily="18" charset="0"/>
              </a:rPr>
              <a:t>“We want to be famous”</a:t>
            </a:r>
          </a:p>
          <a:p>
            <a:pPr algn="ctr">
              <a:defRPr/>
            </a:pPr>
            <a:r>
              <a:rPr lang="en-GB" dirty="0">
                <a:solidFill>
                  <a:schemeClr val="accent6">
                    <a:lumMod val="60000"/>
                    <a:lumOff val="40000"/>
                  </a:schemeClr>
                </a:solidFill>
                <a:latin typeface="Times New Roman" pitchFamily="18" charset="0"/>
                <a:hlinkClick r:id="rId2"/>
              </a:rPr>
              <a:t>http://tea4er.ru/contest/-we-want-to-be-famous</a:t>
            </a:r>
            <a:endParaRPr lang="en-GB" dirty="0">
              <a:solidFill>
                <a:schemeClr val="accent6">
                  <a:lumMod val="60000"/>
                  <a:lumOff val="40000"/>
                </a:schemeClr>
              </a:solidFill>
              <a:latin typeface="Times New Roman" pitchFamily="18" charset="0"/>
            </a:endParaRPr>
          </a:p>
          <a:p>
            <a:pPr algn="ctr">
              <a:defRPr/>
            </a:pPr>
            <a:endParaRPr lang="ru-RU" dirty="0">
              <a:solidFill>
                <a:srgbClr val="CCFF33"/>
              </a:solidFill>
              <a:latin typeface="Times New Roman" pitchFamily="18" charset="0"/>
            </a:endParaRPr>
          </a:p>
        </p:txBody>
      </p:sp>
      <p:sp>
        <p:nvSpPr>
          <p:cNvPr id="3077" name="TextBox 4"/>
          <p:cNvSpPr txBox="1">
            <a:spLocks noChangeArrowheads="1"/>
          </p:cNvSpPr>
          <p:nvPr/>
        </p:nvSpPr>
        <p:spPr bwMode="auto">
          <a:xfrm>
            <a:off x="3995738" y="6237288"/>
            <a:ext cx="928687" cy="366712"/>
          </a:xfrm>
          <a:prstGeom prst="rect">
            <a:avLst/>
          </a:prstGeom>
          <a:noFill/>
          <a:ln w="9525">
            <a:noFill/>
            <a:miter lim="800000"/>
            <a:headEnd/>
            <a:tailEnd/>
          </a:ln>
        </p:spPr>
        <p:txBody>
          <a:bodyPr>
            <a:spAutoFit/>
          </a:bodyPr>
          <a:lstStyle/>
          <a:p>
            <a:r>
              <a:rPr lang="ru-RU" b="1">
                <a:solidFill>
                  <a:srgbClr val="FFFF00"/>
                </a:solidFill>
                <a:latin typeface="Times New Roman" pitchFamily="18" charset="0"/>
              </a:rPr>
              <a:t>    2011</a:t>
            </a: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sz="half" idx="1"/>
          </p:nvPr>
        </p:nvSpPr>
        <p:spPr>
          <a:xfrm>
            <a:off x="395288" y="2997200"/>
            <a:ext cx="8424862" cy="863600"/>
          </a:xfrm>
        </p:spPr>
        <p:txBody>
          <a:bodyPr/>
          <a:lstStyle/>
          <a:p>
            <a:pPr eaLnBrk="1" hangingPunct="1">
              <a:lnSpc>
                <a:spcPct val="80000"/>
              </a:lnSpc>
              <a:defRPr/>
            </a:pPr>
            <a:r>
              <a:rPr lang="en-US" sz="2000" b="1" dirty="0" smtClean="0"/>
              <a:t>Harry Potter and the Half-Blood Prince (2009), Harry Potter and the Deathly Hallows: Part 1 (2010), and Harry Potter and the Deathly Hallows: Part 2 (2011). </a:t>
            </a:r>
            <a:endParaRPr lang="ru-RU" sz="2000" b="1" dirty="0" smtClean="0"/>
          </a:p>
        </p:txBody>
      </p:sp>
      <p:pic>
        <p:nvPicPr>
          <p:cNvPr id="89094" name="Picture 6"/>
          <p:cNvPicPr>
            <a:picLocks noGrp="1" noChangeAspect="1" noChangeArrowheads="1"/>
          </p:cNvPicPr>
          <p:nvPr>
            <p:ph sz="quarter" idx="2"/>
          </p:nvPr>
        </p:nvPicPr>
        <p:blipFill>
          <a:blip r:embed="rId2" cstate="print"/>
          <a:srcRect/>
          <a:stretch>
            <a:fillRect/>
          </a:stretch>
        </p:blipFill>
        <p:spPr>
          <a:xfrm>
            <a:off x="4716462" y="260349"/>
            <a:ext cx="4070379" cy="261278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9096" name="Picture 8"/>
          <p:cNvPicPr>
            <a:picLocks noChangeAspect="1" noChangeArrowheads="1"/>
          </p:cNvPicPr>
          <p:nvPr/>
        </p:nvPicPr>
        <p:blipFill>
          <a:blip r:embed="rId3" cstate="print"/>
          <a:srcRect/>
          <a:stretch>
            <a:fillRect/>
          </a:stretch>
        </p:blipFill>
        <p:spPr bwMode="auto">
          <a:xfrm>
            <a:off x="395288" y="3789363"/>
            <a:ext cx="403225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9097" name="Picture 9"/>
          <p:cNvPicPr>
            <a:picLocks noChangeAspect="1" noChangeArrowheads="1"/>
          </p:cNvPicPr>
          <p:nvPr/>
        </p:nvPicPr>
        <p:blipFill>
          <a:blip r:embed="rId4" cstate="print"/>
          <a:srcRect/>
          <a:stretch>
            <a:fillRect/>
          </a:stretch>
        </p:blipFill>
        <p:spPr bwMode="auto">
          <a:xfrm>
            <a:off x="4716463" y="3789363"/>
            <a:ext cx="4032250" cy="2576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kinopoisk.ru-Harry-Potter-and-the-Half-Blood-Prince-774801.jpg"/>
          <p:cNvPicPr>
            <a:picLocks noChangeAspect="1"/>
          </p:cNvPicPr>
          <p:nvPr/>
        </p:nvPicPr>
        <p:blipFill>
          <a:blip r:embed="rId5" cstate="print"/>
          <a:stretch>
            <a:fillRect/>
          </a:stretch>
        </p:blipFill>
        <p:spPr>
          <a:xfrm>
            <a:off x="500034" y="261915"/>
            <a:ext cx="4036215" cy="2690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body" idx="1"/>
          </p:nvPr>
        </p:nvSpPr>
        <p:spPr>
          <a:xfrm>
            <a:off x="4572000" y="620713"/>
            <a:ext cx="4114800" cy="5688012"/>
          </a:xfrm>
        </p:spPr>
        <p:txBody>
          <a:bodyPr/>
          <a:lstStyle/>
          <a:p>
            <a:pPr eaLnBrk="1" hangingPunct="1">
              <a:lnSpc>
                <a:spcPct val="80000"/>
              </a:lnSpc>
              <a:defRPr/>
            </a:pPr>
            <a:r>
              <a:rPr lang="en-US" sz="2400" smtClean="0"/>
              <a:t>The films were based on the popular series of novels by British author J.K. Rowling. Radcliffe's first big film appearance was in the title role of the BBC TV adaptation of David Copperfield (1999). He has also appeared in the films The Tailor of Panama (2001, starring Pierce Brosnan), December Boys (2006) and My Boy Jack (2007). Radcliffe starred in a major London revival of the play Equus in 2007, appearing nude in one much-discussed scene.</a:t>
            </a:r>
            <a:endParaRPr lang="ru-RU" sz="2400" smtClean="0"/>
          </a:p>
        </p:txBody>
      </p:sp>
      <p:pic>
        <p:nvPicPr>
          <p:cNvPr id="13315" name="Picture 5"/>
          <p:cNvPicPr>
            <a:picLocks noChangeAspect="1" noChangeArrowheads="1"/>
          </p:cNvPicPr>
          <p:nvPr/>
        </p:nvPicPr>
        <p:blipFill>
          <a:blip r:embed="rId2" cstate="print"/>
          <a:srcRect/>
          <a:stretch>
            <a:fillRect/>
          </a:stretch>
        </p:blipFill>
        <p:spPr bwMode="auto">
          <a:xfrm>
            <a:off x="611188" y="549275"/>
            <a:ext cx="3787775" cy="5688013"/>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ctr" eaLnBrk="1" hangingPunct="1">
              <a:defRPr/>
            </a:pPr>
            <a:r>
              <a:rPr lang="en-US" b="1" dirty="0" smtClean="0">
                <a:solidFill>
                  <a:schemeClr val="accent6">
                    <a:lumMod val="60000"/>
                    <a:lumOff val="40000"/>
                  </a:schemeClr>
                </a:solidFill>
              </a:rPr>
              <a:t>Classmates’ opinion</a:t>
            </a:r>
            <a:endParaRPr lang="ru-RU" b="1" dirty="0" smtClean="0">
              <a:solidFill>
                <a:schemeClr val="accent6">
                  <a:lumMod val="60000"/>
                  <a:lumOff val="40000"/>
                </a:schemeClr>
              </a:solidFill>
            </a:endParaRPr>
          </a:p>
        </p:txBody>
      </p:sp>
      <p:graphicFrame>
        <p:nvGraphicFramePr>
          <p:cNvPr id="14339" name="Диаграмма 7"/>
          <p:cNvGraphicFramePr>
            <a:graphicFrameLocks/>
          </p:cNvGraphicFramePr>
          <p:nvPr/>
        </p:nvGraphicFramePr>
        <p:xfrm>
          <a:off x="1524000" y="1397000"/>
          <a:ext cx="6096000" cy="4064000"/>
        </p:xfrm>
        <a:graphic>
          <a:graphicData uri="http://schemas.openxmlformats.org/presentationml/2006/ole">
            <p:oleObj spid="_x0000_s14339" r:id="rId3" imgW="6096528" imgH="4066384" progId="Excel.Sheet.8">
              <p:embed/>
            </p:oleObj>
          </a:graphicData>
        </a:graphic>
      </p:graphicFrame>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92100"/>
            <a:ext cx="8186738" cy="850900"/>
          </a:xfrm>
        </p:spPr>
        <p:txBody>
          <a:bodyPr/>
          <a:lstStyle/>
          <a:p>
            <a:pPr algn="ctr" eaLnBrk="1" hangingPunct="1">
              <a:defRPr/>
            </a:pPr>
            <a:r>
              <a:rPr lang="en-US" b="1" dirty="0" smtClean="0">
                <a:solidFill>
                  <a:schemeClr val="accent6">
                    <a:lumMod val="60000"/>
                    <a:lumOff val="40000"/>
                  </a:schemeClr>
                </a:solidFill>
              </a:rPr>
              <a:t>Conclusion</a:t>
            </a:r>
            <a:endParaRPr lang="ru-RU" b="1" dirty="0" smtClean="0">
              <a:solidFill>
                <a:schemeClr val="accent6">
                  <a:lumMod val="60000"/>
                  <a:lumOff val="40000"/>
                </a:schemeClr>
              </a:solidFill>
            </a:endParaRPr>
          </a:p>
        </p:txBody>
      </p:sp>
      <p:sp>
        <p:nvSpPr>
          <p:cNvPr id="98307" name="Rectangle 3"/>
          <p:cNvSpPr>
            <a:spLocks noGrp="1" noChangeArrowheads="1"/>
          </p:cNvSpPr>
          <p:nvPr>
            <p:ph type="body" idx="1"/>
          </p:nvPr>
        </p:nvSpPr>
        <p:spPr/>
        <p:txBody>
          <a:bodyPr/>
          <a:lstStyle/>
          <a:p>
            <a:pPr eaLnBrk="1" hangingPunct="1">
              <a:defRPr/>
            </a:pPr>
            <a:r>
              <a:rPr lang="en-US" sz="2800" dirty="0" err="1" smtClean="0"/>
              <a:t>J.K.Rowling</a:t>
            </a:r>
            <a:r>
              <a:rPr lang="en-US" sz="2800" dirty="0" smtClean="0"/>
              <a:t> and Daniel Radcliffe have became famous thanks to Harry Potter.</a:t>
            </a:r>
          </a:p>
          <a:p>
            <a:pPr eaLnBrk="1" hangingPunct="1">
              <a:defRPr/>
            </a:pPr>
            <a:r>
              <a:rPr lang="en-US" sz="2800" dirty="0" err="1" smtClean="0"/>
              <a:t>J.K.Rowling</a:t>
            </a:r>
            <a:r>
              <a:rPr lang="en-US" sz="2800" dirty="0" smtClean="0"/>
              <a:t> has wanted to become a writer since childhood.</a:t>
            </a:r>
          </a:p>
          <a:p>
            <a:pPr eaLnBrk="1" hangingPunct="1">
              <a:defRPr/>
            </a:pPr>
            <a:r>
              <a:rPr lang="en-US" sz="2800" dirty="0" smtClean="0"/>
              <a:t>Daniel Radcliffe has wanted to be an actor since childhood too.</a:t>
            </a:r>
          </a:p>
          <a:p>
            <a:pPr eaLnBrk="1" hangingPunct="1">
              <a:defRPr/>
            </a:pPr>
            <a:r>
              <a:rPr lang="en-US" sz="2800" dirty="0" smtClean="0"/>
              <a:t>They are creative, independent, hard working and intelligent.</a:t>
            </a:r>
          </a:p>
          <a:p>
            <a:pPr eaLnBrk="1" hangingPunct="1">
              <a:defRPr/>
            </a:pPr>
            <a:r>
              <a:rPr lang="en-US" sz="2800" dirty="0" smtClean="0"/>
              <a:t>They </a:t>
            </a:r>
            <a:r>
              <a:rPr lang="en-US" sz="2800" smtClean="0"/>
              <a:t>are a good </a:t>
            </a:r>
            <a:r>
              <a:rPr lang="en-US" sz="2800" dirty="0" smtClean="0"/>
              <a:t>example to follow.</a:t>
            </a:r>
          </a:p>
          <a:p>
            <a:pPr eaLnBrk="1" hangingPunct="1">
              <a:defRPr/>
            </a:pPr>
            <a:endParaRPr lang="ru-RU" sz="2800" dirty="0" smtClean="0"/>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en-US" b="1" dirty="0" smtClean="0">
                <a:solidFill>
                  <a:schemeClr val="accent6">
                    <a:lumMod val="60000"/>
                    <a:lumOff val="40000"/>
                  </a:schemeClr>
                </a:solidFill>
              </a:rPr>
              <a:t>Links</a:t>
            </a:r>
            <a:endParaRPr lang="ru-RU" b="1" dirty="0" smtClean="0">
              <a:solidFill>
                <a:schemeClr val="accent6">
                  <a:lumMod val="60000"/>
                  <a:lumOff val="40000"/>
                </a:schemeClr>
              </a:solidFill>
            </a:endParaRPr>
          </a:p>
        </p:txBody>
      </p:sp>
      <p:sp>
        <p:nvSpPr>
          <p:cNvPr id="3" name="Содержимое 2"/>
          <p:cNvSpPr>
            <a:spLocks noGrp="1"/>
          </p:cNvSpPr>
          <p:nvPr>
            <p:ph idx="1"/>
          </p:nvPr>
        </p:nvSpPr>
        <p:spPr/>
        <p:txBody>
          <a:bodyPr/>
          <a:lstStyle/>
          <a:p>
            <a:pPr eaLnBrk="1" hangingPunct="1">
              <a:defRPr/>
            </a:pPr>
            <a:r>
              <a:rPr lang="en-US" sz="1200" dirty="0" smtClean="0">
                <a:hlinkClick r:id="rId2"/>
              </a:rPr>
              <a:t>http://www.who2.com/harrypotter.html</a:t>
            </a:r>
            <a:endParaRPr lang="en-US" sz="1200" dirty="0" smtClean="0">
              <a:hlinkClick r:id="rId3"/>
            </a:endParaRPr>
          </a:p>
          <a:p>
            <a:pPr eaLnBrk="1" hangingPunct="1">
              <a:defRPr/>
            </a:pPr>
            <a:r>
              <a:rPr lang="en-US" sz="1200" dirty="0" smtClean="0">
                <a:hlinkClick r:id="rId3"/>
              </a:rPr>
              <a:t>http://content7.flixster.com/photo/30/83/66/3083665_gal.jpg</a:t>
            </a:r>
            <a:endParaRPr lang="en-US" sz="1200" dirty="0" smtClean="0"/>
          </a:p>
          <a:p>
            <a:pPr eaLnBrk="1" hangingPunct="1">
              <a:defRPr/>
            </a:pPr>
            <a:r>
              <a:rPr lang="en-US" sz="1200" dirty="0" smtClean="0">
                <a:hlinkClick r:id="rId4"/>
              </a:rPr>
              <a:t>http://www.kinopoisk.ru/picture/1559995/#1471965</a:t>
            </a:r>
            <a:endParaRPr lang="en-US" sz="1200" dirty="0" smtClean="0"/>
          </a:p>
          <a:p>
            <a:pPr eaLnBrk="1" hangingPunct="1">
              <a:defRPr/>
            </a:pPr>
            <a:r>
              <a:rPr lang="en-US" sz="1200" dirty="0" smtClean="0">
                <a:hlinkClick r:id="rId5"/>
              </a:rPr>
              <a:t>http://www.world-art.ru/cinema/cinema_photos.php?id=23655&amp;screenshot_number=445</a:t>
            </a:r>
            <a:endParaRPr lang="en-US" sz="1200" dirty="0" smtClean="0"/>
          </a:p>
          <a:p>
            <a:pPr eaLnBrk="1" hangingPunct="1">
              <a:defRPr/>
            </a:pPr>
            <a:r>
              <a:rPr lang="en-US" sz="1200" dirty="0" smtClean="0">
                <a:hlinkClick r:id="rId6"/>
              </a:rPr>
              <a:t>http://www.kinopoisk.ru/picture/1273904/#1273904</a:t>
            </a:r>
            <a:endParaRPr lang="en-US" sz="1200" dirty="0" smtClean="0"/>
          </a:p>
          <a:p>
            <a:pPr eaLnBrk="1" hangingPunct="1">
              <a:defRPr/>
            </a:pPr>
            <a:r>
              <a:rPr lang="en-US" sz="1200" dirty="0" smtClean="0">
                <a:hlinkClick r:id="rId7"/>
              </a:rPr>
              <a:t>http://www.kinopoisk.ru/picture/1271166/</a:t>
            </a:r>
            <a:endParaRPr lang="en-US" sz="1200" dirty="0" smtClean="0"/>
          </a:p>
          <a:p>
            <a:pPr eaLnBrk="1" hangingPunct="1">
              <a:defRPr/>
            </a:pPr>
            <a:r>
              <a:rPr lang="en-US" sz="1200" dirty="0" smtClean="0">
                <a:hlinkClick r:id="rId8"/>
              </a:rPr>
              <a:t>http://www.kinopoisk.ru/picture/1558485/</a:t>
            </a:r>
            <a:endParaRPr lang="en-US" sz="1200" dirty="0" smtClean="0"/>
          </a:p>
          <a:p>
            <a:pPr eaLnBrk="1" hangingPunct="1">
              <a:defRPr/>
            </a:pPr>
            <a:r>
              <a:rPr lang="en-US" sz="1200" dirty="0" smtClean="0">
                <a:hlinkClick r:id="rId9"/>
              </a:rPr>
              <a:t>http://www.kinopoisk.ru/picture/505487/</a:t>
            </a:r>
            <a:endParaRPr lang="en-US" sz="1200" dirty="0" smtClean="0"/>
          </a:p>
          <a:p>
            <a:pPr eaLnBrk="1" hangingPunct="1">
              <a:defRPr/>
            </a:pPr>
            <a:r>
              <a:rPr lang="en-US" sz="1200" dirty="0" smtClean="0">
                <a:hlinkClick r:id="rId10"/>
              </a:rPr>
              <a:t>http://www.kinopoisk.ru/picture/29013/</a:t>
            </a:r>
            <a:endParaRPr lang="en-US" sz="1200" dirty="0" smtClean="0"/>
          </a:p>
          <a:p>
            <a:pPr eaLnBrk="1" hangingPunct="1">
              <a:defRPr/>
            </a:pPr>
            <a:r>
              <a:rPr lang="en-US" sz="1200" dirty="0" smtClean="0">
                <a:hlinkClick r:id="rId11"/>
              </a:rPr>
              <a:t>http://www.kinopoisk.ru/picture/1558468/</a:t>
            </a:r>
            <a:endParaRPr lang="en-US" sz="1200" dirty="0" smtClean="0"/>
          </a:p>
          <a:p>
            <a:pPr eaLnBrk="1" hangingPunct="1">
              <a:defRPr/>
            </a:pPr>
            <a:r>
              <a:rPr lang="en-US" sz="1200" dirty="0" smtClean="0">
                <a:hlinkClick r:id="rId12"/>
              </a:rPr>
              <a:t>http://www.filmschoolrejects.com/images/harry-potter-deathly-hallows-1-590x393.jpg</a:t>
            </a:r>
            <a:endParaRPr lang="en-US" sz="1200" dirty="0" smtClean="0"/>
          </a:p>
          <a:p>
            <a:pPr eaLnBrk="1" hangingPunct="1">
              <a:defRPr/>
            </a:pPr>
            <a:r>
              <a:rPr lang="en-US" sz="1200" dirty="0" smtClean="0">
                <a:hlinkClick r:id="rId13"/>
              </a:rPr>
              <a:t>http://www.world-art.ru/cinema/cinema_photos.php?id=6614&amp;screenshot_number=408</a:t>
            </a:r>
            <a:endParaRPr lang="en-US" sz="1200" dirty="0" smtClean="0"/>
          </a:p>
          <a:p>
            <a:pPr eaLnBrk="1" hangingPunct="1">
              <a:defRPr/>
            </a:pPr>
            <a:r>
              <a:rPr lang="en-US" sz="1200" dirty="0" smtClean="0">
                <a:hlinkClick r:id="rId14"/>
              </a:rPr>
              <a:t>http://www.world-art.ru/cinema/cinema_photos.php?id=6614&amp;screenshot_number=367</a:t>
            </a:r>
            <a:endParaRPr lang="en-US" sz="1200" dirty="0" smtClean="0"/>
          </a:p>
          <a:p>
            <a:pPr eaLnBrk="1" hangingPunct="1">
              <a:defRPr/>
            </a:pPr>
            <a:r>
              <a:rPr lang="en-US" sz="1200" dirty="0" smtClean="0">
                <a:hlinkClick r:id="rId15"/>
              </a:rPr>
              <a:t>http://kinoportal.net/stills_sep.php?picture=Harry_Potter_and_the_Order_of_the_Phoenix&amp;still=3</a:t>
            </a:r>
            <a:endParaRPr lang="en-US" sz="1200" dirty="0" smtClean="0"/>
          </a:p>
          <a:p>
            <a:pPr eaLnBrk="1" hangingPunct="1">
              <a:defRPr/>
            </a:pPr>
            <a:r>
              <a:rPr lang="en-US" sz="1200" dirty="0" smtClean="0">
                <a:hlinkClick r:id="rId16"/>
              </a:rPr>
              <a:t>http://www.kinopoisk.ru/picture/574627/</a:t>
            </a:r>
            <a:endParaRPr lang="en-US" sz="1200" dirty="0" smtClean="0"/>
          </a:p>
          <a:p>
            <a:pPr eaLnBrk="1" hangingPunct="1">
              <a:defRPr/>
            </a:pPr>
            <a:r>
              <a:rPr lang="en-US" sz="1200" dirty="0" smtClean="0">
                <a:hlinkClick r:id="rId17"/>
              </a:rPr>
              <a:t>http://www.kinopoisk.ru/picture/774801/</a:t>
            </a:r>
            <a:endParaRPr lang="en-US" sz="1200" dirty="0" smtClean="0"/>
          </a:p>
          <a:p>
            <a:pPr eaLnBrk="1" hangingPunct="1">
              <a:defRPr/>
            </a:pPr>
            <a:r>
              <a:rPr lang="ru-RU" sz="1200" u="sng" dirty="0" smtClean="0">
                <a:hlinkClick r:id="rId18"/>
              </a:rPr>
              <a:t>http://upload.wikimedia.org/wikipedia/commons/5/5d/J._K._Rowling_2010.jpg</a:t>
            </a:r>
            <a:endParaRPr lang="ru-RU"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ru-RU" dirty="0" smtClean="0"/>
          </a:p>
        </p:txBody>
      </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p:txBody>
          <a:bodyPr/>
          <a:lstStyle/>
          <a:p>
            <a:pPr algn="ctr" eaLnBrk="1" hangingPunct="1">
              <a:lnSpc>
                <a:spcPct val="90000"/>
              </a:lnSpc>
              <a:buFontTx/>
              <a:buNone/>
              <a:defRPr/>
            </a:pPr>
            <a:r>
              <a:rPr lang="en-US" sz="2400" b="1" i="1" dirty="0" smtClean="0">
                <a:solidFill>
                  <a:srgbClr val="FFFF99"/>
                </a:solidFill>
              </a:rPr>
              <a:t>Plan of the project</a:t>
            </a:r>
          </a:p>
          <a:p>
            <a:pPr eaLnBrk="1" hangingPunct="1">
              <a:lnSpc>
                <a:spcPct val="90000"/>
              </a:lnSpc>
              <a:buFontTx/>
              <a:buNone/>
              <a:defRPr/>
            </a:pPr>
            <a:endParaRPr lang="en-US" sz="1800" b="1" dirty="0" smtClean="0"/>
          </a:p>
          <a:p>
            <a:pPr eaLnBrk="1" hangingPunct="1">
              <a:lnSpc>
                <a:spcPct val="90000"/>
              </a:lnSpc>
              <a:defRPr/>
            </a:pPr>
            <a:r>
              <a:rPr lang="en-US" sz="2400" b="1" dirty="0" smtClean="0">
                <a:effectLst/>
              </a:rPr>
              <a:t>J.K. Rowling and her </a:t>
            </a:r>
            <a:r>
              <a:rPr lang="en-US" sz="2400" b="1" dirty="0" smtClean="0"/>
              <a:t>ambition to be a writer</a:t>
            </a:r>
            <a:r>
              <a:rPr lang="en-US" sz="2400" b="1" dirty="0" smtClean="0">
                <a:effectLst/>
              </a:rPr>
              <a:t>;</a:t>
            </a:r>
          </a:p>
          <a:p>
            <a:pPr eaLnBrk="1" hangingPunct="1">
              <a:lnSpc>
                <a:spcPct val="90000"/>
              </a:lnSpc>
              <a:defRPr/>
            </a:pPr>
            <a:r>
              <a:rPr lang="en-US" sz="2400" b="1" dirty="0" smtClean="0">
                <a:effectLst/>
              </a:rPr>
              <a:t>What is Harry Potter?</a:t>
            </a:r>
          </a:p>
          <a:p>
            <a:pPr eaLnBrk="1" hangingPunct="1">
              <a:lnSpc>
                <a:spcPct val="90000"/>
              </a:lnSpc>
              <a:defRPr/>
            </a:pPr>
            <a:r>
              <a:rPr lang="en-US" sz="2400" b="1" dirty="0" smtClean="0">
                <a:effectLst/>
              </a:rPr>
              <a:t>Seven Harry Potter books;</a:t>
            </a:r>
          </a:p>
          <a:p>
            <a:pPr eaLnBrk="1" hangingPunct="1">
              <a:lnSpc>
                <a:spcPct val="90000"/>
              </a:lnSpc>
              <a:defRPr/>
            </a:pPr>
            <a:r>
              <a:rPr lang="en-US" sz="2400" b="1" dirty="0" smtClean="0"/>
              <a:t>Daniel Radcliffe and his fame;</a:t>
            </a:r>
          </a:p>
          <a:p>
            <a:pPr eaLnBrk="1" hangingPunct="1">
              <a:lnSpc>
                <a:spcPct val="90000"/>
              </a:lnSpc>
              <a:defRPr/>
            </a:pPr>
            <a:r>
              <a:rPr lang="en-US" sz="2400" b="1" dirty="0" smtClean="0">
                <a:effectLst/>
              </a:rPr>
              <a:t>Our classmates’ opinion;</a:t>
            </a:r>
          </a:p>
          <a:p>
            <a:pPr eaLnBrk="1" hangingPunct="1">
              <a:lnSpc>
                <a:spcPct val="90000"/>
              </a:lnSpc>
              <a:defRPr/>
            </a:pPr>
            <a:r>
              <a:rPr lang="en-US" sz="2400" b="1" dirty="0" smtClean="0">
                <a:effectLst/>
              </a:rPr>
              <a:t>Conclusion;</a:t>
            </a:r>
          </a:p>
          <a:p>
            <a:pPr eaLnBrk="1" hangingPunct="1">
              <a:lnSpc>
                <a:spcPct val="90000"/>
              </a:lnSpc>
              <a:defRPr/>
            </a:pPr>
            <a:r>
              <a:rPr lang="en-US" sz="2400" b="1" dirty="0" smtClean="0">
                <a:effectLst/>
              </a:rPr>
              <a:t>Links.</a:t>
            </a:r>
          </a:p>
          <a:p>
            <a:pPr eaLnBrk="1" hangingPunct="1">
              <a:lnSpc>
                <a:spcPct val="90000"/>
              </a:lnSpc>
              <a:defRPr/>
            </a:pPr>
            <a:endParaRPr lang="en-US" sz="2400" b="1" dirty="0" smtClean="0">
              <a:solidFill>
                <a:srgbClr val="FF0000"/>
              </a:solidFill>
              <a:effectLst/>
            </a:endParaRPr>
          </a:p>
          <a:p>
            <a:pPr eaLnBrk="1" hangingPunct="1">
              <a:lnSpc>
                <a:spcPct val="90000"/>
              </a:lnSpc>
              <a:buFontTx/>
              <a:buNone/>
              <a:defRPr/>
            </a:pPr>
            <a:r>
              <a:rPr lang="en-US" sz="2400" b="1" dirty="0" smtClean="0">
                <a:solidFill>
                  <a:srgbClr val="FF0000"/>
                </a:solidFill>
                <a:effectLst/>
              </a:rPr>
              <a:t> </a:t>
            </a:r>
            <a:endParaRPr lang="ru-RU" sz="2400" b="1" dirty="0" smtClean="0">
              <a:solidFill>
                <a:srgbClr val="FF0000"/>
              </a:solidFill>
              <a:effectLst/>
            </a:endParaRPr>
          </a:p>
        </p:txBody>
      </p:sp>
      <p:sp>
        <p:nvSpPr>
          <p:cNvPr id="4099" name="Rectangle 4"/>
          <p:cNvSpPr>
            <a:spLocks noChangeArrowheads="1"/>
          </p:cNvSpPr>
          <p:nvPr/>
        </p:nvSpPr>
        <p:spPr bwMode="auto">
          <a:xfrm>
            <a:off x="500063" y="260350"/>
            <a:ext cx="8286750" cy="830263"/>
          </a:xfrm>
          <a:prstGeom prst="rect">
            <a:avLst/>
          </a:prstGeom>
          <a:noFill/>
          <a:ln w="9525">
            <a:noFill/>
            <a:miter lim="800000"/>
            <a:headEnd/>
            <a:tailEnd/>
          </a:ln>
        </p:spPr>
        <p:txBody>
          <a:bodyPr>
            <a:spAutoFit/>
          </a:bodyPr>
          <a:lstStyle/>
          <a:p>
            <a:r>
              <a:rPr lang="en-US" sz="2400" b="1">
                <a:solidFill>
                  <a:srgbClr val="FFFF99"/>
                </a:solidFill>
                <a:latin typeface="Times New Roman" pitchFamily="18" charset="0"/>
                <a:cs typeface="Times New Roman" pitchFamily="18" charset="0"/>
              </a:rPr>
              <a:t>The aim of our project is to answer  the question: </a:t>
            </a:r>
            <a:endParaRPr lang="ru-RU" sz="2400" b="1">
              <a:solidFill>
                <a:srgbClr val="FFFF99"/>
              </a:solidFill>
              <a:latin typeface="Times New Roman" pitchFamily="18" charset="0"/>
              <a:cs typeface="Times New Roman" pitchFamily="18" charset="0"/>
            </a:endParaRPr>
          </a:p>
          <a:p>
            <a:r>
              <a:rPr lang="en-US" sz="2400" b="1">
                <a:solidFill>
                  <a:srgbClr val="FFFF99"/>
                </a:solidFill>
                <a:latin typeface="Times New Roman" pitchFamily="18" charset="0"/>
                <a:cs typeface="Times New Roman" pitchFamily="18" charset="0"/>
              </a:rPr>
              <a:t>What is common between J.K. Rowling and Daniel Radcliffe?</a:t>
            </a:r>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Рисунок 1"/>
          <p:cNvPicPr>
            <a:picLocks noChangeAspect="1" noChangeArrowheads="1"/>
          </p:cNvPicPr>
          <p:nvPr/>
        </p:nvPicPr>
        <p:blipFill>
          <a:blip r:embed="rId2" cstate="print"/>
          <a:srcRect/>
          <a:stretch>
            <a:fillRect/>
          </a:stretch>
        </p:blipFill>
        <p:spPr bwMode="auto">
          <a:xfrm>
            <a:off x="2857652" y="1000108"/>
            <a:ext cx="3643174" cy="45513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123" name="Прямоугольник 5"/>
          <p:cNvSpPr>
            <a:spLocks noChangeArrowheads="1"/>
          </p:cNvSpPr>
          <p:nvPr/>
        </p:nvSpPr>
        <p:spPr bwMode="auto">
          <a:xfrm>
            <a:off x="2286000" y="5786438"/>
            <a:ext cx="4572000" cy="923925"/>
          </a:xfrm>
          <a:prstGeom prst="rect">
            <a:avLst/>
          </a:prstGeom>
          <a:solidFill>
            <a:srgbClr val="00B0F0"/>
          </a:solidFill>
          <a:ln w="9525">
            <a:solidFill>
              <a:schemeClr val="accent1"/>
            </a:solidFill>
            <a:miter lim="800000"/>
            <a:headEnd/>
            <a:tailEnd/>
          </a:ln>
        </p:spPr>
        <p:txBody>
          <a:bodyPr>
            <a:spAutoFit/>
          </a:bodyPr>
          <a:lstStyle/>
          <a:p>
            <a:pPr algn="ctr"/>
            <a:r>
              <a:rPr lang="en-US"/>
              <a:t> </a:t>
            </a:r>
            <a:r>
              <a:rPr lang="en-US" b="1"/>
              <a:t>It was in 1990, that J.K.Rowling first conceived of the idea about Harry Potter. </a:t>
            </a:r>
            <a:endParaRPr lang="ru-RU" b="1"/>
          </a:p>
        </p:txBody>
      </p:sp>
      <p:sp>
        <p:nvSpPr>
          <p:cNvPr id="7" name="Прямоугольник 6"/>
          <p:cNvSpPr/>
          <p:nvPr/>
        </p:nvSpPr>
        <p:spPr>
          <a:xfrm>
            <a:off x="3000375" y="142875"/>
            <a:ext cx="2911475" cy="646113"/>
          </a:xfrm>
          <a:prstGeom prst="rect">
            <a:avLst/>
          </a:prstGeom>
        </p:spPr>
        <p:txBody>
          <a:bodyPr wrap="none">
            <a:spAutoFit/>
          </a:bodyPr>
          <a:lstStyle/>
          <a:p>
            <a:pPr>
              <a:defRPr/>
            </a:pPr>
            <a:r>
              <a:rPr lang="en-US" sz="3600" b="1" i="1" dirty="0">
                <a:solidFill>
                  <a:schemeClr val="accent6">
                    <a:lumMod val="60000"/>
                    <a:lumOff val="40000"/>
                  </a:schemeClr>
                </a:solidFill>
              </a:rPr>
              <a:t>J.K Rowling</a:t>
            </a:r>
            <a:endParaRPr lang="ru-RU" sz="3600" b="1" dirty="0">
              <a:solidFill>
                <a:schemeClr val="accent6">
                  <a:lumMod val="60000"/>
                  <a:lumOff val="40000"/>
                </a:schemeClr>
              </a:solidFill>
            </a:endParaRP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457200" y="1600200"/>
            <a:ext cx="8229600" cy="4997450"/>
          </a:xfrm>
          <a:prstGeom prst="rect">
            <a:avLst/>
          </a:prstGeom>
          <a:noFill/>
          <a:ln w="9525">
            <a:noFill/>
            <a:miter lim="800000"/>
            <a:headEnd/>
            <a:tailEnd/>
          </a:ln>
          <a:effectLst/>
        </p:spPr>
        <p:txBody>
          <a:bodyPr/>
          <a:lstStyle/>
          <a:p>
            <a:pPr marL="342900" indent="-342900">
              <a:spcBef>
                <a:spcPct val="20000"/>
              </a:spcBef>
              <a:buClr>
                <a:schemeClr val="hlink"/>
              </a:buClr>
              <a:buSzPct val="120000"/>
              <a:buFontTx/>
              <a:buChar char="•"/>
              <a:defRPr/>
            </a:pPr>
            <a:r>
              <a:rPr lang="en-US" sz="2400" kern="0" dirty="0">
                <a:effectLst>
                  <a:outerShdw blurRad="38100" dist="38100" dir="2700000" algn="tl">
                    <a:srgbClr val="000000"/>
                  </a:outerShdw>
                </a:effectLst>
                <a:latin typeface="+mn-lt"/>
              </a:rPr>
              <a:t>J.K Rowling was born in Chipping </a:t>
            </a:r>
            <a:r>
              <a:rPr lang="en-US" sz="2400" kern="0" dirty="0" err="1">
                <a:effectLst>
                  <a:outerShdw blurRad="38100" dist="38100" dir="2700000" algn="tl">
                    <a:srgbClr val="000000"/>
                  </a:outerShdw>
                </a:effectLst>
                <a:latin typeface="+mn-lt"/>
              </a:rPr>
              <a:t>Sodury</a:t>
            </a:r>
            <a:r>
              <a:rPr lang="en-US" sz="2400" kern="0" dirty="0">
                <a:effectLst>
                  <a:outerShdw blurRad="38100" dist="38100" dir="2700000" algn="tl">
                    <a:srgbClr val="000000"/>
                  </a:outerShdw>
                </a:effectLst>
                <a:latin typeface="+mn-lt"/>
              </a:rPr>
              <a:t>, July 31st 1965. From an early age, J.K. Rowling had an ambition to be a writer. She often tried her hand at writing. After finishing school, her parents encouraged her to study French at the University of Essex. </a:t>
            </a:r>
            <a:endParaRPr lang="ru-RU" sz="2400" kern="0" dirty="0">
              <a:effectLst>
                <a:outerShdw blurRad="38100" dist="38100" dir="2700000" algn="tl">
                  <a:srgbClr val="000000"/>
                </a:outerShdw>
              </a:effectLst>
              <a:latin typeface="+mn-lt"/>
            </a:endParaRPr>
          </a:p>
          <a:p>
            <a:pPr marL="342900" indent="-342900">
              <a:spcBef>
                <a:spcPct val="20000"/>
              </a:spcBef>
              <a:buClr>
                <a:schemeClr val="hlink"/>
              </a:buClr>
              <a:buSzPct val="120000"/>
              <a:buFontTx/>
              <a:buChar char="•"/>
              <a:defRPr/>
            </a:pPr>
            <a:r>
              <a:rPr lang="en-US" sz="2400" kern="0" dirty="0">
                <a:effectLst>
                  <a:outerShdw blurRad="38100" dist="38100" dir="2700000" algn="tl">
                    <a:srgbClr val="000000"/>
                  </a:outerShdw>
                </a:effectLst>
                <a:latin typeface="+mn-lt"/>
              </a:rPr>
              <a:t>After having spent a year in Paris, </a:t>
            </a:r>
            <a:r>
              <a:rPr lang="en-US" sz="2400" kern="0" dirty="0" err="1">
                <a:effectLst>
                  <a:outerShdw blurRad="38100" dist="38100" dir="2700000" algn="tl">
                    <a:srgbClr val="000000"/>
                  </a:outerShdw>
                </a:effectLst>
                <a:latin typeface="+mn-lt"/>
              </a:rPr>
              <a:t>J.K.Rowling</a:t>
            </a:r>
            <a:r>
              <a:rPr lang="en-US" sz="2400" kern="0" dirty="0">
                <a:effectLst>
                  <a:outerShdw blurRad="38100" dist="38100" dir="2700000" algn="tl">
                    <a:srgbClr val="000000"/>
                  </a:outerShdw>
                </a:effectLst>
                <a:latin typeface="+mn-lt"/>
              </a:rPr>
              <a:t> graduated from university and took various jobs in London. One of her </a:t>
            </a:r>
            <a:r>
              <a:rPr lang="en-US" sz="2400" kern="0" dirty="0" err="1">
                <a:effectLst>
                  <a:outerShdw blurRad="38100" dist="38100" dir="2700000" algn="tl">
                    <a:srgbClr val="000000"/>
                  </a:outerShdw>
                </a:effectLst>
                <a:latin typeface="+mn-lt"/>
              </a:rPr>
              <a:t>favourite</a:t>
            </a:r>
            <a:r>
              <a:rPr lang="en-US" sz="2400" kern="0" dirty="0">
                <a:effectLst>
                  <a:outerShdw blurRad="38100" dist="38100" dir="2700000" algn="tl">
                    <a:srgbClr val="000000"/>
                  </a:outerShdw>
                </a:effectLst>
                <a:latin typeface="+mn-lt"/>
              </a:rPr>
              <a:t> jobs was working for Amnesty International; the charity, which campaigns against human rights abuses throughout the world.</a:t>
            </a:r>
          </a:p>
          <a:p>
            <a:pPr marL="342900" indent="-342900">
              <a:spcBef>
                <a:spcPct val="20000"/>
              </a:spcBef>
              <a:buClr>
                <a:schemeClr val="hlink"/>
              </a:buClr>
              <a:buSzPct val="120000"/>
              <a:buFontTx/>
              <a:buChar char="•"/>
              <a:defRPr/>
            </a:pPr>
            <a:r>
              <a:rPr lang="en-US" sz="2400" kern="0" dirty="0">
                <a:effectLst>
                  <a:outerShdw blurRad="38100" dist="38100" dir="2700000" algn="tl">
                    <a:srgbClr val="000000"/>
                  </a:outerShdw>
                </a:effectLst>
                <a:latin typeface="+mn-lt"/>
              </a:rPr>
              <a:t>As she recalls, it was on a long train journey from London to Manchester when she began forming in her mind, the characters of the series.</a:t>
            </a:r>
            <a:endParaRPr lang="ru-RU" sz="2400" kern="0" dirty="0">
              <a:effectLst>
                <a:outerShdw blurRad="38100" dist="38100" dir="2700000" algn="tl">
                  <a:srgbClr val="000000"/>
                </a:outerShdw>
              </a:effectLst>
              <a:latin typeface="+mn-lt"/>
            </a:endParaRPr>
          </a:p>
        </p:txBody>
      </p:sp>
      <p:sp>
        <p:nvSpPr>
          <p:cNvPr id="5" name="Прямоугольник 4"/>
          <p:cNvSpPr/>
          <p:nvPr/>
        </p:nvSpPr>
        <p:spPr>
          <a:xfrm>
            <a:off x="2928938" y="357188"/>
            <a:ext cx="2911475" cy="646112"/>
          </a:xfrm>
          <a:prstGeom prst="rect">
            <a:avLst/>
          </a:prstGeom>
        </p:spPr>
        <p:txBody>
          <a:bodyPr wrap="none">
            <a:spAutoFit/>
          </a:bodyPr>
          <a:lstStyle/>
          <a:p>
            <a:pPr>
              <a:defRPr/>
            </a:pPr>
            <a:r>
              <a:rPr lang="en-US" sz="3600" b="1" i="1" dirty="0">
                <a:solidFill>
                  <a:schemeClr val="accent6">
                    <a:lumMod val="60000"/>
                    <a:lumOff val="40000"/>
                  </a:schemeClr>
                </a:solidFill>
              </a:rPr>
              <a:t>J.K Rowling</a:t>
            </a:r>
            <a:endParaRPr lang="ru-RU" sz="3600" b="1" dirty="0">
              <a:solidFill>
                <a:schemeClr val="accent6">
                  <a:lumMod val="60000"/>
                  <a:lumOff val="40000"/>
                </a:schemeClr>
              </a:solidFill>
            </a:endParaRPr>
          </a:p>
        </p:txBody>
      </p:sp>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28625" y="0"/>
            <a:ext cx="8229600" cy="1384300"/>
          </a:xfrm>
        </p:spPr>
        <p:txBody>
          <a:bodyPr/>
          <a:lstStyle/>
          <a:p>
            <a:pPr algn="ctr" eaLnBrk="1" hangingPunct="1">
              <a:defRPr/>
            </a:pPr>
            <a:r>
              <a:rPr lang="en-US" b="1" dirty="0" smtClean="0">
                <a:solidFill>
                  <a:schemeClr val="accent6">
                    <a:lumMod val="60000"/>
                    <a:lumOff val="40000"/>
                  </a:schemeClr>
                </a:solidFill>
              </a:rPr>
              <a:t>Seven Harry Potter Books</a:t>
            </a:r>
            <a:endParaRPr lang="ru-RU" b="1" dirty="0" smtClean="0">
              <a:solidFill>
                <a:schemeClr val="accent6">
                  <a:lumMod val="60000"/>
                  <a:lumOff val="40000"/>
                </a:schemeClr>
              </a:solidFill>
            </a:endParaRPr>
          </a:p>
        </p:txBody>
      </p:sp>
      <p:sp>
        <p:nvSpPr>
          <p:cNvPr id="95235" name="Rectangle 3"/>
          <p:cNvSpPr>
            <a:spLocks noGrp="1" noChangeArrowheads="1"/>
          </p:cNvSpPr>
          <p:nvPr>
            <p:ph type="body" idx="1"/>
          </p:nvPr>
        </p:nvSpPr>
        <p:spPr>
          <a:xfrm>
            <a:off x="3143250" y="1357313"/>
            <a:ext cx="6000750" cy="4305300"/>
          </a:xfrm>
        </p:spPr>
        <p:txBody>
          <a:bodyPr/>
          <a:lstStyle/>
          <a:p>
            <a:pPr eaLnBrk="1" hangingPunct="1">
              <a:lnSpc>
                <a:spcPct val="90000"/>
              </a:lnSpc>
              <a:defRPr/>
            </a:pPr>
            <a:r>
              <a:rPr lang="en-US" sz="2400" dirty="0" smtClean="0"/>
              <a:t>Harry Potter and the Philosopher's Stone</a:t>
            </a:r>
          </a:p>
          <a:p>
            <a:pPr eaLnBrk="1" hangingPunct="1">
              <a:lnSpc>
                <a:spcPct val="90000"/>
              </a:lnSpc>
              <a:defRPr/>
            </a:pPr>
            <a:r>
              <a:rPr lang="ru-RU" sz="2400" dirty="0" err="1" smtClean="0"/>
              <a:t>Harry</a:t>
            </a:r>
            <a:r>
              <a:rPr lang="ru-RU" sz="2400" dirty="0" smtClean="0"/>
              <a:t> </a:t>
            </a:r>
            <a:r>
              <a:rPr lang="ru-RU" sz="2400" dirty="0" err="1" smtClean="0"/>
              <a:t>Potter</a:t>
            </a:r>
            <a:r>
              <a:rPr lang="ru-RU" sz="2400" dirty="0" smtClean="0"/>
              <a:t> </a:t>
            </a:r>
            <a:r>
              <a:rPr lang="ru-RU" sz="2400" dirty="0" err="1" smtClean="0"/>
              <a:t>and</a:t>
            </a:r>
            <a:r>
              <a:rPr lang="ru-RU" sz="2400" dirty="0" smtClean="0"/>
              <a:t> </a:t>
            </a:r>
            <a:r>
              <a:rPr lang="ru-RU" sz="2400" dirty="0" err="1" smtClean="0"/>
              <a:t>the</a:t>
            </a:r>
            <a:r>
              <a:rPr lang="ru-RU" sz="2400" dirty="0" smtClean="0"/>
              <a:t> </a:t>
            </a:r>
            <a:r>
              <a:rPr lang="ru-RU" sz="2400" dirty="0" err="1" smtClean="0"/>
              <a:t>Chamber</a:t>
            </a:r>
            <a:r>
              <a:rPr lang="ru-RU" sz="2400" dirty="0" smtClean="0"/>
              <a:t> </a:t>
            </a:r>
            <a:r>
              <a:rPr lang="ru-RU" sz="2400" dirty="0" err="1" smtClean="0"/>
              <a:t>of</a:t>
            </a:r>
            <a:r>
              <a:rPr lang="ru-RU" sz="2400" dirty="0" smtClean="0"/>
              <a:t> </a:t>
            </a:r>
            <a:r>
              <a:rPr lang="ru-RU" sz="2400" dirty="0" err="1" smtClean="0"/>
              <a:t>Secrets</a:t>
            </a:r>
            <a:r>
              <a:rPr lang="ru-RU" sz="2400" dirty="0" smtClean="0"/>
              <a:t> (1999)</a:t>
            </a:r>
            <a:endParaRPr lang="en-US" sz="2400" dirty="0" smtClean="0"/>
          </a:p>
          <a:p>
            <a:pPr eaLnBrk="1" hangingPunct="1">
              <a:lnSpc>
                <a:spcPct val="90000"/>
              </a:lnSpc>
              <a:defRPr/>
            </a:pPr>
            <a:r>
              <a:rPr lang="ru-RU" sz="2400" dirty="0" smtClean="0"/>
              <a:t> </a:t>
            </a:r>
            <a:r>
              <a:rPr lang="ru-RU" sz="2400" dirty="0" err="1" smtClean="0"/>
              <a:t>HarryPotter</a:t>
            </a:r>
            <a:r>
              <a:rPr lang="ru-RU" sz="2400" dirty="0" smtClean="0"/>
              <a:t> </a:t>
            </a:r>
            <a:r>
              <a:rPr lang="ru-RU" sz="2400" dirty="0" err="1" smtClean="0"/>
              <a:t>and</a:t>
            </a:r>
            <a:r>
              <a:rPr lang="ru-RU" sz="2400" dirty="0" smtClean="0"/>
              <a:t> </a:t>
            </a:r>
            <a:r>
              <a:rPr lang="ru-RU" sz="2400" dirty="0" err="1" smtClean="0"/>
              <a:t>the</a:t>
            </a:r>
            <a:r>
              <a:rPr lang="ru-RU" sz="2400" dirty="0" smtClean="0"/>
              <a:t> </a:t>
            </a:r>
            <a:r>
              <a:rPr lang="ru-RU" sz="2400" dirty="0" err="1" smtClean="0"/>
              <a:t>Prisoner</a:t>
            </a:r>
            <a:r>
              <a:rPr lang="ru-RU" sz="2400" dirty="0" smtClean="0"/>
              <a:t> </a:t>
            </a:r>
            <a:r>
              <a:rPr lang="ru-RU" sz="2400" dirty="0" err="1" smtClean="0"/>
              <a:t>of</a:t>
            </a:r>
            <a:r>
              <a:rPr lang="ru-RU" sz="2400" dirty="0" smtClean="0"/>
              <a:t> </a:t>
            </a:r>
            <a:r>
              <a:rPr lang="ru-RU" sz="2400" dirty="0" err="1" smtClean="0"/>
              <a:t>Azkaban</a:t>
            </a:r>
            <a:r>
              <a:rPr lang="ru-RU" sz="2400" dirty="0" smtClean="0"/>
              <a:t> (1999) </a:t>
            </a:r>
            <a:endParaRPr lang="en-US" sz="2400" dirty="0" smtClean="0"/>
          </a:p>
          <a:p>
            <a:pPr eaLnBrk="1" hangingPunct="1">
              <a:lnSpc>
                <a:spcPct val="90000"/>
              </a:lnSpc>
              <a:defRPr/>
            </a:pPr>
            <a:r>
              <a:rPr lang="ru-RU" sz="2400" dirty="0" err="1" smtClean="0"/>
              <a:t>Harry</a:t>
            </a:r>
            <a:r>
              <a:rPr lang="ru-RU" sz="2400" dirty="0" smtClean="0"/>
              <a:t> </a:t>
            </a:r>
            <a:r>
              <a:rPr lang="ru-RU" sz="2400" dirty="0" err="1" smtClean="0"/>
              <a:t>Potter</a:t>
            </a:r>
            <a:r>
              <a:rPr lang="ru-RU" sz="2400" dirty="0" smtClean="0"/>
              <a:t> </a:t>
            </a:r>
            <a:r>
              <a:rPr lang="ru-RU" sz="2400" dirty="0" err="1" smtClean="0"/>
              <a:t>and</a:t>
            </a:r>
            <a:r>
              <a:rPr lang="ru-RU" sz="2400" dirty="0" smtClean="0"/>
              <a:t> </a:t>
            </a:r>
            <a:r>
              <a:rPr lang="ru-RU" sz="2400" dirty="0" err="1" smtClean="0"/>
              <a:t>the</a:t>
            </a:r>
            <a:r>
              <a:rPr lang="ru-RU" sz="2400" dirty="0" smtClean="0"/>
              <a:t> </a:t>
            </a:r>
            <a:r>
              <a:rPr lang="ru-RU" sz="2400" dirty="0" err="1" smtClean="0"/>
              <a:t>Goblet</a:t>
            </a:r>
            <a:r>
              <a:rPr lang="ru-RU" sz="2400" dirty="0" smtClean="0"/>
              <a:t> </a:t>
            </a:r>
            <a:r>
              <a:rPr lang="ru-RU" sz="2400" dirty="0" err="1" smtClean="0"/>
              <a:t>of</a:t>
            </a:r>
            <a:r>
              <a:rPr lang="ru-RU" sz="2400" dirty="0" smtClean="0"/>
              <a:t> </a:t>
            </a:r>
            <a:r>
              <a:rPr lang="ru-RU" sz="2400" dirty="0" err="1" smtClean="0"/>
              <a:t>Fire</a:t>
            </a:r>
            <a:r>
              <a:rPr lang="ru-RU" sz="2400" dirty="0" smtClean="0"/>
              <a:t>(2000)</a:t>
            </a:r>
            <a:endParaRPr lang="en-US" sz="2400" dirty="0" smtClean="0"/>
          </a:p>
          <a:p>
            <a:pPr eaLnBrk="1" hangingPunct="1">
              <a:lnSpc>
                <a:spcPct val="90000"/>
              </a:lnSpc>
              <a:defRPr/>
            </a:pPr>
            <a:r>
              <a:rPr lang="ru-RU" sz="2400" dirty="0" smtClean="0"/>
              <a:t> </a:t>
            </a:r>
            <a:r>
              <a:rPr lang="ru-RU" sz="2400" dirty="0" err="1" smtClean="0"/>
              <a:t>Harry</a:t>
            </a:r>
            <a:r>
              <a:rPr lang="ru-RU" sz="2400" dirty="0" smtClean="0"/>
              <a:t> </a:t>
            </a:r>
            <a:r>
              <a:rPr lang="ru-RU" sz="2400" dirty="0" err="1" smtClean="0"/>
              <a:t>Potter</a:t>
            </a:r>
            <a:r>
              <a:rPr lang="ru-RU" sz="2400" dirty="0" smtClean="0"/>
              <a:t> </a:t>
            </a:r>
            <a:r>
              <a:rPr lang="ru-RU" sz="2400" dirty="0" err="1" smtClean="0"/>
              <a:t>and</a:t>
            </a:r>
            <a:r>
              <a:rPr lang="ru-RU" sz="2400" dirty="0" smtClean="0"/>
              <a:t> </a:t>
            </a:r>
            <a:r>
              <a:rPr lang="ru-RU" sz="2400" dirty="0" err="1" smtClean="0"/>
              <a:t>the</a:t>
            </a:r>
            <a:r>
              <a:rPr lang="ru-RU" sz="2400" dirty="0" smtClean="0"/>
              <a:t> </a:t>
            </a:r>
            <a:r>
              <a:rPr lang="ru-RU" sz="2400" dirty="0" err="1" smtClean="0"/>
              <a:t>Order</a:t>
            </a:r>
            <a:r>
              <a:rPr lang="ru-RU" sz="2400" dirty="0" smtClean="0"/>
              <a:t> </a:t>
            </a:r>
            <a:r>
              <a:rPr lang="ru-RU" sz="2400" dirty="0" err="1" smtClean="0"/>
              <a:t>of</a:t>
            </a:r>
            <a:r>
              <a:rPr lang="ru-RU" sz="2400" dirty="0" smtClean="0"/>
              <a:t> </a:t>
            </a:r>
            <a:r>
              <a:rPr lang="ru-RU" sz="2400" dirty="0" err="1" smtClean="0"/>
              <a:t>the</a:t>
            </a:r>
            <a:r>
              <a:rPr lang="ru-RU" sz="2400" dirty="0" smtClean="0"/>
              <a:t> </a:t>
            </a:r>
            <a:r>
              <a:rPr lang="ru-RU" sz="2400" dirty="0" err="1" smtClean="0"/>
              <a:t>Phoenix</a:t>
            </a:r>
            <a:r>
              <a:rPr lang="ru-RU" sz="2400" dirty="0" smtClean="0"/>
              <a:t> (2003)</a:t>
            </a:r>
            <a:endParaRPr lang="en-US" sz="2400" dirty="0" smtClean="0"/>
          </a:p>
          <a:p>
            <a:pPr eaLnBrk="1" hangingPunct="1">
              <a:lnSpc>
                <a:spcPct val="90000"/>
              </a:lnSpc>
              <a:defRPr/>
            </a:pPr>
            <a:r>
              <a:rPr lang="ru-RU" sz="2400" dirty="0" smtClean="0"/>
              <a:t> </a:t>
            </a:r>
            <a:r>
              <a:rPr lang="ru-RU" sz="2400" dirty="0" err="1" smtClean="0"/>
              <a:t>Harry</a:t>
            </a:r>
            <a:r>
              <a:rPr lang="ru-RU" sz="2400" dirty="0" smtClean="0"/>
              <a:t> </a:t>
            </a:r>
            <a:r>
              <a:rPr lang="ru-RU" sz="2400" dirty="0" err="1" smtClean="0"/>
              <a:t>Potter</a:t>
            </a:r>
            <a:r>
              <a:rPr lang="ru-RU" sz="2400" dirty="0" smtClean="0"/>
              <a:t> </a:t>
            </a:r>
            <a:r>
              <a:rPr lang="ru-RU" sz="2400" dirty="0" err="1" smtClean="0"/>
              <a:t>and</a:t>
            </a:r>
            <a:r>
              <a:rPr lang="ru-RU" sz="2400" dirty="0" smtClean="0"/>
              <a:t> </a:t>
            </a:r>
            <a:r>
              <a:rPr lang="ru-RU" sz="2400" dirty="0" err="1" smtClean="0"/>
              <a:t>the</a:t>
            </a:r>
            <a:r>
              <a:rPr lang="en-US" sz="2400" dirty="0" smtClean="0"/>
              <a:t> </a:t>
            </a:r>
            <a:r>
              <a:rPr lang="ru-RU" sz="2400" dirty="0" err="1" smtClean="0"/>
              <a:t>Half-Blood</a:t>
            </a:r>
            <a:r>
              <a:rPr lang="ru-RU" sz="2400" dirty="0" smtClean="0"/>
              <a:t> </a:t>
            </a:r>
            <a:r>
              <a:rPr lang="ru-RU" sz="2400" dirty="0" err="1" smtClean="0"/>
              <a:t>Prince</a:t>
            </a:r>
            <a:r>
              <a:rPr lang="ru-RU" sz="2400" dirty="0" smtClean="0"/>
              <a:t> (2005) </a:t>
            </a:r>
            <a:endParaRPr lang="en-US" sz="2400" dirty="0" smtClean="0"/>
          </a:p>
          <a:p>
            <a:pPr eaLnBrk="1" hangingPunct="1">
              <a:lnSpc>
                <a:spcPct val="90000"/>
              </a:lnSpc>
              <a:defRPr/>
            </a:pPr>
            <a:r>
              <a:rPr lang="ru-RU" sz="2400" dirty="0" smtClean="0"/>
              <a:t> </a:t>
            </a:r>
            <a:r>
              <a:rPr lang="ru-RU" sz="2400" dirty="0" err="1" smtClean="0"/>
              <a:t>Harry</a:t>
            </a:r>
            <a:r>
              <a:rPr lang="ru-RU" sz="2400" dirty="0" smtClean="0"/>
              <a:t> </a:t>
            </a:r>
            <a:r>
              <a:rPr lang="ru-RU" sz="2400" dirty="0" err="1" smtClean="0"/>
              <a:t>Potter</a:t>
            </a:r>
            <a:r>
              <a:rPr lang="ru-RU" sz="2400" dirty="0" smtClean="0"/>
              <a:t> </a:t>
            </a:r>
            <a:r>
              <a:rPr lang="ru-RU" sz="2400" dirty="0" err="1" smtClean="0"/>
              <a:t>and</a:t>
            </a:r>
            <a:r>
              <a:rPr lang="ru-RU" sz="2400" dirty="0" smtClean="0"/>
              <a:t> </a:t>
            </a:r>
            <a:r>
              <a:rPr lang="ru-RU" sz="2400" dirty="0" err="1" smtClean="0"/>
              <a:t>the</a:t>
            </a:r>
            <a:r>
              <a:rPr lang="ru-RU" sz="2400" dirty="0" smtClean="0"/>
              <a:t> </a:t>
            </a:r>
            <a:r>
              <a:rPr lang="ru-RU" sz="2400" dirty="0" err="1" smtClean="0"/>
              <a:t>Deathly</a:t>
            </a:r>
            <a:r>
              <a:rPr lang="ru-RU" sz="2400" dirty="0" smtClean="0"/>
              <a:t> </a:t>
            </a:r>
            <a:r>
              <a:rPr lang="ru-RU" sz="2400" dirty="0" err="1" smtClean="0"/>
              <a:t>Hallows</a:t>
            </a:r>
            <a:r>
              <a:rPr lang="ru-RU" sz="2400" dirty="0" smtClean="0"/>
              <a:t> (2007) </a:t>
            </a:r>
          </a:p>
        </p:txBody>
      </p:sp>
      <p:pic>
        <p:nvPicPr>
          <p:cNvPr id="6" name="Picture 2"/>
          <p:cNvPicPr>
            <a:picLocks noChangeAspect="1" noChangeArrowheads="1"/>
          </p:cNvPicPr>
          <p:nvPr/>
        </p:nvPicPr>
        <p:blipFill>
          <a:blip r:embed="rId2" cstate="print"/>
          <a:srcRect/>
          <a:stretch>
            <a:fillRect/>
          </a:stretch>
        </p:blipFill>
        <p:spPr bwMode="auto">
          <a:xfrm>
            <a:off x="142844" y="1500174"/>
            <a:ext cx="2857500" cy="4648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eaLnBrk="1" hangingPunct="1">
              <a:defRPr/>
            </a:pPr>
            <a:r>
              <a:rPr lang="en-US" b="1" dirty="0" smtClean="0">
                <a:solidFill>
                  <a:schemeClr val="accent6">
                    <a:lumMod val="60000"/>
                    <a:lumOff val="40000"/>
                  </a:schemeClr>
                </a:solidFill>
              </a:rPr>
              <a:t>Harry Potter</a:t>
            </a:r>
            <a:endParaRPr lang="ru-RU" b="1" dirty="0" smtClean="0">
              <a:solidFill>
                <a:schemeClr val="accent6">
                  <a:lumMod val="60000"/>
                  <a:lumOff val="40000"/>
                </a:schemeClr>
              </a:solidFill>
            </a:endParaRPr>
          </a:p>
        </p:txBody>
      </p:sp>
      <p:sp>
        <p:nvSpPr>
          <p:cNvPr id="96259" name="Rectangle 3"/>
          <p:cNvSpPr>
            <a:spLocks noGrp="1" noChangeArrowheads="1"/>
          </p:cNvSpPr>
          <p:nvPr>
            <p:ph type="body" idx="1"/>
          </p:nvPr>
        </p:nvSpPr>
        <p:spPr/>
        <p:txBody>
          <a:bodyPr/>
          <a:lstStyle/>
          <a:p>
            <a:pPr eaLnBrk="1" hangingPunct="1">
              <a:defRPr/>
            </a:pPr>
            <a:r>
              <a:rPr lang="ru-RU" sz="2800" dirty="0" err="1" smtClean="0"/>
              <a:t>Potter</a:t>
            </a:r>
            <a:r>
              <a:rPr lang="ru-RU" sz="2800" dirty="0" smtClean="0"/>
              <a:t> </a:t>
            </a:r>
            <a:r>
              <a:rPr lang="ru-RU" sz="2800" dirty="0" err="1" smtClean="0"/>
              <a:t>is</a:t>
            </a:r>
            <a:r>
              <a:rPr lang="ru-RU" sz="2800" dirty="0" smtClean="0"/>
              <a:t> </a:t>
            </a:r>
            <a:r>
              <a:rPr lang="ru-RU" sz="2800" dirty="0" err="1" smtClean="0"/>
              <a:t>a</a:t>
            </a:r>
            <a:r>
              <a:rPr lang="ru-RU" sz="2800" dirty="0" smtClean="0"/>
              <a:t> </a:t>
            </a:r>
            <a:r>
              <a:rPr lang="ru-RU" sz="2800" dirty="0" err="1" smtClean="0"/>
              <a:t>student</a:t>
            </a:r>
            <a:r>
              <a:rPr lang="ru-RU" sz="2800" dirty="0" smtClean="0"/>
              <a:t> </a:t>
            </a:r>
            <a:r>
              <a:rPr lang="ru-RU" sz="2800" dirty="0" err="1" smtClean="0"/>
              <a:t>wizard</a:t>
            </a:r>
            <a:r>
              <a:rPr lang="ru-RU" sz="2800" dirty="0" smtClean="0"/>
              <a:t> </a:t>
            </a:r>
            <a:r>
              <a:rPr lang="ru-RU" sz="2800" dirty="0" err="1" smtClean="0"/>
              <a:t>at</a:t>
            </a:r>
            <a:r>
              <a:rPr lang="ru-RU" sz="2800" dirty="0" smtClean="0"/>
              <a:t> </a:t>
            </a:r>
            <a:r>
              <a:rPr lang="ru-RU" sz="2800" dirty="0" err="1" smtClean="0"/>
              <a:t>Hogwarts</a:t>
            </a:r>
            <a:r>
              <a:rPr lang="ru-RU" sz="2800" dirty="0" smtClean="0"/>
              <a:t> </a:t>
            </a:r>
            <a:r>
              <a:rPr lang="ru-RU" sz="2800" dirty="0" err="1" smtClean="0"/>
              <a:t>School</a:t>
            </a:r>
            <a:r>
              <a:rPr lang="ru-RU" sz="2800" dirty="0" smtClean="0"/>
              <a:t> </a:t>
            </a:r>
            <a:r>
              <a:rPr lang="ru-RU" sz="2800" dirty="0" err="1" smtClean="0"/>
              <a:t>of</a:t>
            </a:r>
            <a:r>
              <a:rPr lang="ru-RU" sz="2800" dirty="0" smtClean="0"/>
              <a:t> </a:t>
            </a:r>
            <a:r>
              <a:rPr lang="ru-RU" sz="2800" dirty="0" err="1" smtClean="0"/>
              <a:t>Witchcraftand</a:t>
            </a:r>
            <a:r>
              <a:rPr lang="ru-RU" sz="2800" dirty="0" smtClean="0"/>
              <a:t> </a:t>
            </a:r>
            <a:r>
              <a:rPr lang="ru-RU" sz="2800" dirty="0" err="1" smtClean="0"/>
              <a:t>Wizardry</a:t>
            </a:r>
            <a:r>
              <a:rPr lang="ru-RU" sz="2800" dirty="0" smtClean="0"/>
              <a:t>, </a:t>
            </a:r>
            <a:r>
              <a:rPr lang="ru-RU" sz="2800" dirty="0" err="1" smtClean="0"/>
              <a:t>where</a:t>
            </a:r>
            <a:r>
              <a:rPr lang="ru-RU" sz="2800" dirty="0" smtClean="0"/>
              <a:t> </a:t>
            </a:r>
            <a:r>
              <a:rPr lang="ru-RU" sz="2800" dirty="0" err="1" smtClean="0"/>
              <a:t>he</a:t>
            </a:r>
            <a:r>
              <a:rPr lang="ru-RU" sz="2800" dirty="0" smtClean="0"/>
              <a:t> </a:t>
            </a:r>
            <a:r>
              <a:rPr lang="ru-RU" sz="2800" dirty="0" err="1" smtClean="0"/>
              <a:t>belongs</a:t>
            </a:r>
            <a:r>
              <a:rPr lang="ru-RU" sz="2800" dirty="0" smtClean="0"/>
              <a:t> </a:t>
            </a:r>
            <a:r>
              <a:rPr lang="ru-RU" sz="2800" dirty="0" err="1" smtClean="0"/>
              <a:t>to</a:t>
            </a:r>
            <a:r>
              <a:rPr lang="ru-RU" sz="2800" dirty="0" smtClean="0"/>
              <a:t> </a:t>
            </a:r>
            <a:r>
              <a:rPr lang="ru-RU" sz="2800" dirty="0" err="1" smtClean="0"/>
              <a:t>the</a:t>
            </a:r>
            <a:r>
              <a:rPr lang="ru-RU" sz="2800" dirty="0" smtClean="0"/>
              <a:t> </a:t>
            </a:r>
            <a:r>
              <a:rPr lang="ru-RU" sz="2800" dirty="0" err="1" smtClean="0"/>
              <a:t>house</a:t>
            </a:r>
            <a:r>
              <a:rPr lang="ru-RU" sz="2800" dirty="0" smtClean="0"/>
              <a:t> </a:t>
            </a:r>
            <a:r>
              <a:rPr lang="ru-RU" sz="2800" dirty="0" err="1" smtClean="0"/>
              <a:t>of</a:t>
            </a:r>
            <a:r>
              <a:rPr lang="ru-RU" sz="2800" dirty="0" smtClean="0"/>
              <a:t> </a:t>
            </a:r>
            <a:r>
              <a:rPr lang="ru-RU" sz="2800" dirty="0" err="1" smtClean="0"/>
              <a:t>Gryffindor</a:t>
            </a:r>
            <a:r>
              <a:rPr lang="ru-RU" sz="2800" dirty="0" smtClean="0"/>
              <a:t>, </a:t>
            </a:r>
            <a:r>
              <a:rPr lang="ru-RU" sz="2800" dirty="0" err="1" smtClean="0"/>
              <a:t>plays</a:t>
            </a:r>
            <a:r>
              <a:rPr lang="ru-RU" sz="2800" dirty="0" smtClean="0"/>
              <a:t> </a:t>
            </a:r>
            <a:r>
              <a:rPr lang="ru-RU" sz="2800" dirty="0" err="1" smtClean="0"/>
              <a:t>the</a:t>
            </a:r>
            <a:r>
              <a:rPr lang="ru-RU" sz="2800" dirty="0" smtClean="0"/>
              <a:t> </a:t>
            </a:r>
            <a:r>
              <a:rPr lang="ru-RU" sz="2800" dirty="0" err="1" smtClean="0"/>
              <a:t>oddbroom-riding</a:t>
            </a:r>
            <a:r>
              <a:rPr lang="ru-RU" sz="2800" dirty="0" smtClean="0"/>
              <a:t> </a:t>
            </a:r>
            <a:r>
              <a:rPr lang="ru-RU" sz="2800" dirty="0" err="1" smtClean="0"/>
              <a:t>sport</a:t>
            </a:r>
            <a:r>
              <a:rPr lang="ru-RU" sz="2800" dirty="0" smtClean="0"/>
              <a:t> </a:t>
            </a:r>
            <a:r>
              <a:rPr lang="ru-RU" sz="2800" dirty="0" err="1" smtClean="0"/>
              <a:t>of</a:t>
            </a:r>
            <a:r>
              <a:rPr lang="ru-RU" sz="2800" dirty="0" smtClean="0"/>
              <a:t> </a:t>
            </a:r>
            <a:r>
              <a:rPr lang="ru-RU" sz="2800" dirty="0" err="1" smtClean="0"/>
              <a:t>quidditch</a:t>
            </a:r>
            <a:r>
              <a:rPr lang="ru-RU" sz="2800" dirty="0" smtClean="0"/>
              <a:t> </a:t>
            </a:r>
            <a:r>
              <a:rPr lang="ru-RU" sz="2800" dirty="0" err="1" smtClean="0"/>
              <a:t>and</a:t>
            </a:r>
            <a:r>
              <a:rPr lang="ru-RU" sz="2800" dirty="0" smtClean="0"/>
              <a:t> </a:t>
            </a:r>
            <a:r>
              <a:rPr lang="ru-RU" sz="2800" dirty="0" err="1" smtClean="0"/>
              <a:t>battles</a:t>
            </a:r>
            <a:r>
              <a:rPr lang="ru-RU" sz="2800" dirty="0" smtClean="0"/>
              <a:t> </a:t>
            </a:r>
            <a:r>
              <a:rPr lang="ru-RU" sz="2800" dirty="0" err="1" smtClean="0"/>
              <a:t>the</a:t>
            </a:r>
            <a:r>
              <a:rPr lang="ru-RU" sz="2800" dirty="0" smtClean="0"/>
              <a:t> </a:t>
            </a:r>
            <a:r>
              <a:rPr lang="ru-RU" sz="2800" dirty="0" err="1" smtClean="0"/>
              <a:t>villain</a:t>
            </a:r>
            <a:r>
              <a:rPr lang="ru-RU" sz="2800" dirty="0" smtClean="0"/>
              <a:t> </a:t>
            </a:r>
            <a:r>
              <a:rPr lang="ru-RU" sz="2800" dirty="0" err="1" smtClean="0"/>
              <a:t>Lord</a:t>
            </a:r>
            <a:r>
              <a:rPr lang="ru-RU" sz="2800" dirty="0" smtClean="0"/>
              <a:t> </a:t>
            </a:r>
            <a:r>
              <a:rPr lang="ru-RU" sz="2800" dirty="0" err="1" smtClean="0"/>
              <a:t>Voldemort</a:t>
            </a:r>
            <a:r>
              <a:rPr lang="ru-RU" sz="2800" dirty="0" smtClean="0"/>
              <a:t>. </a:t>
            </a:r>
            <a:r>
              <a:rPr lang="en-US" sz="2800" dirty="0" smtClean="0"/>
              <a:t>The </a:t>
            </a:r>
            <a:r>
              <a:rPr lang="en-US" sz="2800" dirty="0" err="1" smtClean="0"/>
              <a:t>HarryPotter</a:t>
            </a:r>
            <a:r>
              <a:rPr lang="en-US" sz="2800" dirty="0" smtClean="0"/>
              <a:t> novels </a:t>
            </a:r>
            <a:r>
              <a:rPr lang="en-US" sz="2800" dirty="0" smtClean="0"/>
              <a:t>have </a:t>
            </a:r>
            <a:r>
              <a:rPr lang="en-US" sz="2800" dirty="0" smtClean="0"/>
              <a:t>the genre of fantasy literature; however, in </a:t>
            </a:r>
            <a:r>
              <a:rPr lang="en-US" sz="2800" dirty="0" smtClean="0"/>
              <a:t>many respects </a:t>
            </a:r>
            <a:r>
              <a:rPr lang="en-US" sz="2800" dirty="0" smtClean="0"/>
              <a:t>they are also </a:t>
            </a:r>
            <a:r>
              <a:rPr lang="en-US" sz="2800" dirty="0" err="1" smtClean="0"/>
              <a:t>bildungsromans</a:t>
            </a:r>
            <a:r>
              <a:rPr lang="en-US" sz="2800" dirty="0" smtClean="0"/>
              <a:t> (</a:t>
            </a:r>
            <a:r>
              <a:rPr lang="ru-RU" sz="2800" dirty="0" smtClean="0"/>
              <a:t>роман воспитания)</a:t>
            </a:r>
            <a:r>
              <a:rPr lang="en-US" sz="2800" dirty="0" smtClean="0"/>
              <a:t>, </a:t>
            </a:r>
            <a:r>
              <a:rPr lang="en-US" sz="2800" dirty="0" smtClean="0"/>
              <a:t>or coming of age </a:t>
            </a:r>
            <a:r>
              <a:rPr lang="en-US" sz="2800" smtClean="0"/>
              <a:t>novels with mystery</a:t>
            </a:r>
            <a:r>
              <a:rPr lang="en-US" sz="2800" dirty="0" smtClean="0"/>
              <a:t>, adventure</a:t>
            </a:r>
            <a:r>
              <a:rPr lang="en-US" sz="2800" smtClean="0"/>
              <a:t>, </a:t>
            </a:r>
            <a:r>
              <a:rPr lang="en-US" sz="2800" smtClean="0"/>
              <a:t>thriller </a:t>
            </a:r>
            <a:r>
              <a:rPr lang="en-US" sz="2800" dirty="0" smtClean="0"/>
              <a:t>and romance</a:t>
            </a:r>
            <a:r>
              <a:rPr lang="en-US" dirty="0" smtClean="0"/>
              <a:t>.  </a:t>
            </a:r>
          </a:p>
          <a:p>
            <a:pPr eaLnBrk="1" hangingPunct="1">
              <a:defRPr/>
            </a:pPr>
            <a:endParaRPr lang="ru-RU" dirty="0" smtClean="0"/>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a:xfrm>
            <a:off x="457200" y="292100"/>
            <a:ext cx="8229600" cy="833438"/>
          </a:xfrm>
        </p:spPr>
        <p:txBody>
          <a:bodyPr/>
          <a:lstStyle/>
          <a:p>
            <a:pPr algn="ctr" eaLnBrk="1" hangingPunct="1">
              <a:defRPr/>
            </a:pPr>
            <a:r>
              <a:rPr lang="en-US" b="1" dirty="0" smtClean="0">
                <a:solidFill>
                  <a:srgbClr val="66FF33"/>
                </a:solidFill>
              </a:rPr>
              <a:t>Daniel Radcliffe is the actor</a:t>
            </a:r>
            <a:endParaRPr lang="ru-RU" b="1" dirty="0" smtClean="0">
              <a:solidFill>
                <a:srgbClr val="66FF33"/>
              </a:solidFill>
            </a:endParaRPr>
          </a:p>
        </p:txBody>
      </p:sp>
      <p:sp>
        <p:nvSpPr>
          <p:cNvPr id="82949" name="Rectangle 5"/>
          <p:cNvSpPr>
            <a:spLocks noGrp="1" noChangeArrowheads="1"/>
          </p:cNvSpPr>
          <p:nvPr>
            <p:ph type="body" sz="half" idx="3"/>
          </p:nvPr>
        </p:nvSpPr>
        <p:spPr>
          <a:xfrm>
            <a:off x="4067175" y="4652963"/>
            <a:ext cx="4968875" cy="1728787"/>
          </a:xfrm>
        </p:spPr>
        <p:txBody>
          <a:bodyPr/>
          <a:lstStyle/>
          <a:p>
            <a:pPr eaLnBrk="1" hangingPunct="1">
              <a:lnSpc>
                <a:spcPct val="80000"/>
              </a:lnSpc>
              <a:defRPr/>
            </a:pPr>
            <a:r>
              <a:rPr lang="en-US" sz="2000" smtClean="0"/>
              <a:t>Daniel Radcliffe is the actor who starred as boy wizard Harry Potter in the 2001 film Harry Potter and the Philosopher's Stone and its sequels: Harry Potter and the Chamber of Secrets (2002)</a:t>
            </a:r>
            <a:r>
              <a:rPr lang="ru-RU" sz="2000" smtClean="0"/>
              <a:t>.</a:t>
            </a:r>
          </a:p>
        </p:txBody>
      </p:sp>
      <p:pic>
        <p:nvPicPr>
          <p:cNvPr id="82952" name="Picture 8"/>
          <p:cNvPicPr>
            <a:picLocks noGrp="1" noChangeAspect="1" noChangeArrowheads="1"/>
          </p:cNvPicPr>
          <p:nvPr>
            <p:ph sz="quarter" idx="1"/>
          </p:nvPr>
        </p:nvPicPr>
        <p:blipFill>
          <a:blip r:embed="rId2" cstate="print"/>
          <a:srcRect/>
          <a:stretch>
            <a:fillRect/>
          </a:stretch>
        </p:blipFill>
        <p:spPr>
          <a:xfrm>
            <a:off x="4500563" y="1484313"/>
            <a:ext cx="4254500" cy="295275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kinopoisk.ru-Harry-Potter-and-the-Sorcerer_27s-Stone-1271166.jpg"/>
          <p:cNvPicPr>
            <a:picLocks noChangeAspect="1"/>
          </p:cNvPicPr>
          <p:nvPr/>
        </p:nvPicPr>
        <p:blipFill>
          <a:blip r:embed="rId3" cstate="print"/>
          <a:stretch>
            <a:fillRect/>
          </a:stretch>
        </p:blipFill>
        <p:spPr>
          <a:xfrm>
            <a:off x="571472" y="1500174"/>
            <a:ext cx="3253089" cy="4951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p:cNvPicPr>
            <a:picLocks noGrp="1" noChangeAspect="1" noChangeArrowheads="1"/>
          </p:cNvPicPr>
          <p:nvPr>
            <p:ph sz="quarter" idx="1"/>
          </p:nvPr>
        </p:nvPicPr>
        <p:blipFill>
          <a:blip r:embed="rId2" cstate="print"/>
          <a:srcRect/>
          <a:stretch>
            <a:fillRect/>
          </a:stretch>
        </p:blipFill>
        <p:spPr>
          <a:xfrm>
            <a:off x="285750" y="476250"/>
            <a:ext cx="4038600" cy="24479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4998" name="Picture 6"/>
          <p:cNvPicPr>
            <a:picLocks noGrp="1" noChangeAspect="1" noChangeArrowheads="1"/>
          </p:cNvPicPr>
          <p:nvPr>
            <p:ph sz="quarter" idx="2"/>
          </p:nvPr>
        </p:nvPicPr>
        <p:blipFill>
          <a:blip r:embed="rId3" cstate="print"/>
          <a:srcRect/>
          <a:stretch>
            <a:fillRect/>
          </a:stretch>
        </p:blipFill>
        <p:spPr>
          <a:xfrm>
            <a:off x="4643438" y="476250"/>
            <a:ext cx="4111625" cy="2376488"/>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4995" name="Rectangle 3"/>
          <p:cNvSpPr>
            <a:spLocks noGrp="1" noChangeArrowheads="1"/>
          </p:cNvSpPr>
          <p:nvPr>
            <p:ph type="body" sz="half" idx="3"/>
          </p:nvPr>
        </p:nvSpPr>
        <p:spPr>
          <a:xfrm>
            <a:off x="468313" y="3140075"/>
            <a:ext cx="8229600" cy="576263"/>
          </a:xfrm>
        </p:spPr>
        <p:txBody>
          <a:bodyPr/>
          <a:lstStyle/>
          <a:p>
            <a:pPr algn="ctr" eaLnBrk="1" hangingPunct="1">
              <a:defRPr/>
            </a:pPr>
            <a:r>
              <a:rPr lang="en-US" sz="2400" b="1" dirty="0" smtClean="0"/>
              <a:t>Harry Potter and the Prisoner of Azkaban (2004)</a:t>
            </a:r>
            <a:r>
              <a:rPr lang="ru-RU" sz="2400" b="1" dirty="0" smtClean="0"/>
              <a:t>.</a:t>
            </a:r>
          </a:p>
        </p:txBody>
      </p:sp>
      <p:pic>
        <p:nvPicPr>
          <p:cNvPr id="85001" name="Picture 9"/>
          <p:cNvPicPr>
            <a:picLocks noChangeAspect="1" noChangeArrowheads="1"/>
          </p:cNvPicPr>
          <p:nvPr/>
        </p:nvPicPr>
        <p:blipFill>
          <a:blip r:embed="rId4" cstate="print"/>
          <a:srcRect/>
          <a:stretch>
            <a:fillRect/>
          </a:stretch>
        </p:blipFill>
        <p:spPr bwMode="auto">
          <a:xfrm>
            <a:off x="4716463" y="3860800"/>
            <a:ext cx="4033837" cy="2592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kinopoisk.ru-Harry-Potter-and-the-Prisoner-of-Azkaban-1558468.jpg"/>
          <p:cNvPicPr>
            <a:picLocks noChangeAspect="1"/>
          </p:cNvPicPr>
          <p:nvPr/>
        </p:nvPicPr>
        <p:blipFill>
          <a:blip r:embed="rId5" cstate="print"/>
          <a:stretch>
            <a:fillRect/>
          </a:stretch>
        </p:blipFill>
        <p:spPr>
          <a:xfrm>
            <a:off x="285720" y="3857628"/>
            <a:ext cx="4000528" cy="2619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p:cNvPicPr>
            <a:picLocks noGrp="1" noChangeAspect="1" noChangeArrowheads="1"/>
          </p:cNvPicPr>
          <p:nvPr>
            <p:ph sz="quarter" idx="1"/>
          </p:nvPr>
        </p:nvPicPr>
        <p:blipFill>
          <a:blip r:embed="rId2" cstate="print"/>
          <a:srcRect/>
          <a:stretch>
            <a:fillRect/>
          </a:stretch>
        </p:blipFill>
        <p:spPr>
          <a:xfrm>
            <a:off x="250825" y="4076700"/>
            <a:ext cx="4038600" cy="252095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8070" name="Picture 6"/>
          <p:cNvPicPr>
            <a:picLocks noGrp="1" noChangeAspect="1" noChangeArrowheads="1"/>
          </p:cNvPicPr>
          <p:nvPr>
            <p:ph sz="quarter" idx="2"/>
          </p:nvPr>
        </p:nvPicPr>
        <p:blipFill>
          <a:blip r:embed="rId3" cstate="print"/>
          <a:srcRect/>
          <a:stretch>
            <a:fillRect/>
          </a:stretch>
        </p:blipFill>
        <p:spPr>
          <a:xfrm>
            <a:off x="4684713" y="4124325"/>
            <a:ext cx="4038600" cy="24733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8071" name="Picture 7"/>
          <p:cNvPicPr>
            <a:picLocks noGrp="1" noChangeAspect="1" noChangeArrowheads="1"/>
          </p:cNvPicPr>
          <p:nvPr>
            <p:ph sz="quarter" idx="3"/>
          </p:nvPr>
        </p:nvPicPr>
        <p:blipFill>
          <a:blip r:embed="rId4" cstate="print"/>
          <a:srcRect/>
          <a:stretch>
            <a:fillRect/>
          </a:stretch>
        </p:blipFill>
        <p:spPr>
          <a:xfrm>
            <a:off x="4643438" y="260350"/>
            <a:ext cx="4176712" cy="26638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8072" name="Picture 8"/>
          <p:cNvPicPr>
            <a:picLocks noGrp="1" noChangeAspect="1" noChangeArrowheads="1"/>
          </p:cNvPicPr>
          <p:nvPr>
            <p:ph sz="quarter" idx="4"/>
          </p:nvPr>
        </p:nvPicPr>
        <p:blipFill>
          <a:blip r:embed="rId5" cstate="print"/>
          <a:srcRect/>
          <a:stretch>
            <a:fillRect/>
          </a:stretch>
        </p:blipFill>
        <p:spPr>
          <a:xfrm>
            <a:off x="250825" y="260350"/>
            <a:ext cx="4038600" cy="273685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8067" name="Rectangle 3"/>
          <p:cNvSpPr>
            <a:spLocks noGrp="1" noChangeArrowheads="1"/>
          </p:cNvSpPr>
          <p:nvPr>
            <p:ph type="body" idx="4294967295"/>
          </p:nvPr>
        </p:nvSpPr>
        <p:spPr>
          <a:xfrm>
            <a:off x="250825" y="3068638"/>
            <a:ext cx="8229600" cy="792162"/>
          </a:xfrm>
        </p:spPr>
        <p:txBody>
          <a:bodyPr/>
          <a:lstStyle/>
          <a:p>
            <a:pPr algn="ctr" eaLnBrk="1" hangingPunct="1">
              <a:lnSpc>
                <a:spcPct val="80000"/>
              </a:lnSpc>
              <a:defRPr/>
            </a:pPr>
            <a:r>
              <a:rPr lang="en-US" sz="2800" b="1" dirty="0" smtClean="0"/>
              <a:t>Harry Potter and the Goblet of Fire (2005, Harry Potter and the Order of the Phoenix (2007)</a:t>
            </a:r>
            <a:r>
              <a:rPr lang="ru-RU" sz="2800" b="1" dirty="0" smtClean="0"/>
              <a:t>.</a:t>
            </a:r>
          </a:p>
          <a:p>
            <a:pPr eaLnBrk="1" hangingPunct="1">
              <a:lnSpc>
                <a:spcPct val="80000"/>
              </a:lnSpc>
              <a:defRPr/>
            </a:pPr>
            <a:endParaRPr lang="ru-RU" sz="2800" dirty="0" smtClean="0"/>
          </a:p>
        </p:txBody>
      </p:sp>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Океан">
  <a:themeElements>
    <a:clrScheme name="Другая 24">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38FF38"/>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227</TotalTime>
  <Words>718</Words>
  <Application>Microsoft Office PowerPoint</Application>
  <PresentationFormat>Экран (4:3)</PresentationFormat>
  <Paragraphs>80</Paragraphs>
  <Slides>14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Океан</vt:lpstr>
      <vt:lpstr>Лист Microsoft Office Excel 97-2003</vt:lpstr>
      <vt:lpstr>Harry Potter </vt:lpstr>
      <vt:lpstr>Слайд 2</vt:lpstr>
      <vt:lpstr>Слайд 3</vt:lpstr>
      <vt:lpstr>Слайд 4</vt:lpstr>
      <vt:lpstr>Seven Harry Potter Books</vt:lpstr>
      <vt:lpstr>Harry Potter</vt:lpstr>
      <vt:lpstr>Daniel Radcliffe is the actor</vt:lpstr>
      <vt:lpstr>Слайд 8</vt:lpstr>
      <vt:lpstr>Слайд 9</vt:lpstr>
      <vt:lpstr>Слайд 10</vt:lpstr>
      <vt:lpstr>Слайд 11</vt:lpstr>
      <vt:lpstr>Classmates’ opinion</vt:lpstr>
      <vt:lpstr>Conclusion</vt:lpstr>
      <vt:lpstr>Links</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Radcliffe </dc:title>
  <dc:creator>Nabster</dc:creator>
  <cp:lastModifiedBy>User</cp:lastModifiedBy>
  <cp:revision>17</cp:revision>
  <dcterms:created xsi:type="dcterms:W3CDTF">2011-10-17T17:53:32Z</dcterms:created>
  <dcterms:modified xsi:type="dcterms:W3CDTF">2011-10-18T16:55:29Z</dcterms:modified>
</cp:coreProperties>
</file>