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29"/>
  </p:notesMasterIdLst>
  <p:sldIdLst>
    <p:sldId id="256" r:id="rId5"/>
    <p:sldId id="287" r:id="rId6"/>
    <p:sldId id="288" r:id="rId7"/>
    <p:sldId id="292" r:id="rId8"/>
    <p:sldId id="258" r:id="rId9"/>
    <p:sldId id="259" r:id="rId10"/>
    <p:sldId id="260" r:id="rId11"/>
    <p:sldId id="261" r:id="rId12"/>
    <p:sldId id="262" r:id="rId13"/>
    <p:sldId id="267" r:id="rId14"/>
    <p:sldId id="263" r:id="rId15"/>
    <p:sldId id="264" r:id="rId16"/>
    <p:sldId id="265" r:id="rId17"/>
    <p:sldId id="266" r:id="rId18"/>
    <p:sldId id="269" r:id="rId19"/>
    <p:sldId id="270" r:id="rId20"/>
    <p:sldId id="271" r:id="rId21"/>
    <p:sldId id="272" r:id="rId22"/>
    <p:sldId id="273" r:id="rId23"/>
    <p:sldId id="279" r:id="rId24"/>
    <p:sldId id="280" r:id="rId25"/>
    <p:sldId id="282" r:id="rId26"/>
    <p:sldId id="293" r:id="rId27"/>
    <p:sldId id="29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3E7"/>
    <a:srgbClr val="00FF00"/>
    <a:srgbClr val="FF9900"/>
    <a:srgbClr val="E1E1FF"/>
    <a:srgbClr val="FF9933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3053" autoAdjust="0"/>
    <p:restoredTop sz="94662" autoAdjust="0"/>
  </p:normalViewPr>
  <p:slideViewPr>
    <p:cSldViewPr>
      <p:cViewPr varScale="1">
        <p:scale>
          <a:sx n="63" d="100"/>
          <a:sy n="63" d="100"/>
        </p:scale>
        <p:origin x="-120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4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58CA7-A0B9-4C19-ABAC-C096D6CB440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9D9417-6F80-4068-8396-5F4E14DDE6BC}">
      <dgm:prSet phldrT="[Текст]"/>
      <dgm:spPr/>
      <dgm:t>
        <a:bodyPr/>
        <a:lstStyle/>
        <a:p>
          <a:r>
            <a:rPr lang="en-US" dirty="0" smtClean="0">
              <a:solidFill>
                <a:srgbClr val="0923E7"/>
              </a:solidFill>
              <a:latin typeface="Times New Roman" pitchFamily="18" charset="0"/>
              <a:cs typeface="Times New Roman" pitchFamily="18" charset="0"/>
            </a:rPr>
            <a:t>Toys</a:t>
          </a:r>
          <a:endParaRPr lang="ru-RU" dirty="0">
            <a:solidFill>
              <a:srgbClr val="0923E7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DE702A-BD64-4A02-B2A9-714BD96D247A}" type="parTrans" cxnId="{D4D0BFEC-9927-4392-ADC0-4C0D536E57C3}">
      <dgm:prSet/>
      <dgm:spPr/>
      <dgm:t>
        <a:bodyPr/>
        <a:lstStyle/>
        <a:p>
          <a:endParaRPr lang="ru-RU"/>
        </a:p>
      </dgm:t>
    </dgm:pt>
    <dgm:pt modelId="{D5B32EEF-5327-43DC-9D27-ABD7BCF109D9}" type="sibTrans" cxnId="{D4D0BFEC-9927-4392-ADC0-4C0D536E57C3}">
      <dgm:prSet/>
      <dgm:spPr/>
      <dgm:t>
        <a:bodyPr/>
        <a:lstStyle/>
        <a:p>
          <a:endParaRPr lang="ru-RU"/>
        </a:p>
      </dgm:t>
    </dgm:pt>
    <dgm:pt modelId="{AFA4E3B7-9A5F-42EA-9286-140C1C68E8B6}">
      <dgm:prSet phldrT="[Текст]"/>
      <dgm:spPr/>
      <dgm:t>
        <a:bodyPr/>
        <a:lstStyle/>
        <a:p>
          <a:r>
            <a:rPr lang="en-US" b="1" i="0" dirty="0" smtClean="0">
              <a:latin typeface="Times New Roman" pitchFamily="18" charset="0"/>
              <a:cs typeface="Times New Roman" pitchFamily="18" charset="0"/>
            </a:rPr>
            <a:t>America</a:t>
          </a:r>
          <a:endParaRPr lang="ru-RU" b="1" i="0" dirty="0">
            <a:latin typeface="Times New Roman" pitchFamily="18" charset="0"/>
            <a:cs typeface="Times New Roman" pitchFamily="18" charset="0"/>
          </a:endParaRPr>
        </a:p>
      </dgm:t>
    </dgm:pt>
    <dgm:pt modelId="{EA9FF7F9-F28A-4FB3-A499-DA5D40A95E72}" type="parTrans" cxnId="{EBEE6B73-57BD-4845-B3D2-99A61361B858}">
      <dgm:prSet/>
      <dgm:spPr/>
      <dgm:t>
        <a:bodyPr/>
        <a:lstStyle/>
        <a:p>
          <a:endParaRPr lang="ru-RU"/>
        </a:p>
      </dgm:t>
    </dgm:pt>
    <dgm:pt modelId="{32AB8D1C-D531-42C6-BAF5-A9E20E4DF956}" type="sibTrans" cxnId="{EBEE6B73-57BD-4845-B3D2-99A61361B858}">
      <dgm:prSet/>
      <dgm:spPr/>
      <dgm:t>
        <a:bodyPr/>
        <a:lstStyle/>
        <a:p>
          <a:endParaRPr lang="ru-RU"/>
        </a:p>
      </dgm:t>
    </dgm:pt>
    <dgm:pt modelId="{EEAAD200-A246-4FB3-A345-01EB787BDAF1}">
      <dgm:prSet phldrT="[Текст]"/>
      <dgm:spPr/>
      <dgm:t>
        <a:bodyPr/>
        <a:lstStyle/>
        <a:p>
          <a:r>
            <a:rPr lang="en-US" b="1" dirty="0" smtClean="0">
              <a:solidFill>
                <a:srgbClr val="0923E7"/>
              </a:solidFill>
              <a:latin typeface="Times New Roman" pitchFamily="18" charset="0"/>
              <a:cs typeface="Times New Roman" pitchFamily="18" charset="0"/>
            </a:rPr>
            <a:t>Animals</a:t>
          </a:r>
          <a:endParaRPr lang="ru-RU" b="1" dirty="0">
            <a:solidFill>
              <a:srgbClr val="0923E7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96FFCB-1964-412B-9D0A-649D16D156F9}" type="parTrans" cxnId="{5D92E452-552B-4DE5-A37B-2F38D6779C3D}">
      <dgm:prSet/>
      <dgm:spPr/>
      <dgm:t>
        <a:bodyPr/>
        <a:lstStyle/>
        <a:p>
          <a:endParaRPr lang="ru-RU"/>
        </a:p>
      </dgm:t>
    </dgm:pt>
    <dgm:pt modelId="{6761DFB4-8A0B-423F-BCA7-5B429C7AC334}" type="sibTrans" cxnId="{5D92E452-552B-4DE5-A37B-2F38D6779C3D}">
      <dgm:prSet/>
      <dgm:spPr/>
      <dgm:t>
        <a:bodyPr/>
        <a:lstStyle/>
        <a:p>
          <a:endParaRPr lang="ru-RU"/>
        </a:p>
      </dgm:t>
    </dgm:pt>
    <dgm:pt modelId="{4BB90358-1EBE-4C9F-95E8-A78D0578C3AE}">
      <dgm:prSet phldrT="[Текст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A car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5E9FA90-8A30-436B-83A7-3F8D701E17D5}" type="parTrans" cxnId="{5B3D0800-77E5-4C10-80CB-A2ED4DA34449}">
      <dgm:prSet/>
      <dgm:spPr/>
      <dgm:t>
        <a:bodyPr/>
        <a:lstStyle/>
        <a:p>
          <a:endParaRPr lang="ru-RU"/>
        </a:p>
      </dgm:t>
    </dgm:pt>
    <dgm:pt modelId="{0DEA5E24-2A4D-4CAC-9333-CF89EB13BFE5}" type="sibTrans" cxnId="{5B3D0800-77E5-4C10-80CB-A2ED4DA34449}">
      <dgm:prSet/>
      <dgm:spPr/>
      <dgm:t>
        <a:bodyPr/>
        <a:lstStyle/>
        <a:p>
          <a:endParaRPr lang="ru-RU"/>
        </a:p>
      </dgm:t>
    </dgm:pt>
    <dgm:pt modelId="{F4BA6DBA-7C24-417B-B615-2CD41FF76DFC}">
      <dgm:prSet phldrT="[Текст]"/>
      <dgm:spPr/>
      <dgm:t>
        <a:bodyPr/>
        <a:lstStyle/>
        <a:p>
          <a:r>
            <a:rPr lang="en-US" b="1" dirty="0" smtClean="0">
              <a:solidFill>
                <a:srgbClr val="0923E7"/>
              </a:solidFill>
              <a:latin typeface="Times New Roman" pitchFamily="18" charset="0"/>
              <a:cs typeface="Times New Roman" pitchFamily="18" charset="0"/>
            </a:rPr>
            <a:t>Countries</a:t>
          </a:r>
          <a:endParaRPr lang="ru-RU" b="1" dirty="0">
            <a:solidFill>
              <a:srgbClr val="0923E7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67CF5B-3F0D-471C-B284-329BEFA6086A}" type="parTrans" cxnId="{76F89E90-B4C7-4A8F-A334-5DE8B9E91D69}">
      <dgm:prSet/>
      <dgm:spPr/>
      <dgm:t>
        <a:bodyPr/>
        <a:lstStyle/>
        <a:p>
          <a:endParaRPr lang="ru-RU"/>
        </a:p>
      </dgm:t>
    </dgm:pt>
    <dgm:pt modelId="{2CE05B0A-CA36-4F3F-9F02-B1663280F480}" type="sibTrans" cxnId="{76F89E90-B4C7-4A8F-A334-5DE8B9E91D69}">
      <dgm:prSet/>
      <dgm:spPr/>
      <dgm:t>
        <a:bodyPr/>
        <a:lstStyle/>
        <a:p>
          <a:endParaRPr lang="ru-RU"/>
        </a:p>
      </dgm:t>
    </dgm:pt>
    <dgm:pt modelId="{AB6F6C2F-350E-49FD-A479-19579CC0CF5A}">
      <dgm:prSet phldrT="[Текст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A doll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B643D34-7E1A-4903-B9D2-8B685A28DB4E}" type="parTrans" cxnId="{DF98C37B-2B8A-4F06-AD09-1925EDF3D450}">
      <dgm:prSet/>
      <dgm:spPr/>
      <dgm:t>
        <a:bodyPr/>
        <a:lstStyle/>
        <a:p>
          <a:endParaRPr lang="ru-RU"/>
        </a:p>
      </dgm:t>
    </dgm:pt>
    <dgm:pt modelId="{831BAC9E-9017-4643-A2A7-11BFD359C24D}" type="sibTrans" cxnId="{DF98C37B-2B8A-4F06-AD09-1925EDF3D450}">
      <dgm:prSet/>
      <dgm:spPr/>
      <dgm:t>
        <a:bodyPr/>
        <a:lstStyle/>
        <a:p>
          <a:endParaRPr lang="ru-RU"/>
        </a:p>
      </dgm:t>
    </dgm:pt>
    <dgm:pt modelId="{B57D9003-5E7F-46C3-A485-0A570211F9EF}">
      <dgm:prSet phldrT="[Текст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A lion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7113FBD-AFE6-4CD3-B397-90D29FC1658D}" type="parTrans" cxnId="{D3E5D735-C47C-4393-9386-700B4EBBA1A0}">
      <dgm:prSet/>
      <dgm:spPr/>
      <dgm:t>
        <a:bodyPr/>
        <a:lstStyle/>
        <a:p>
          <a:endParaRPr lang="ru-RU"/>
        </a:p>
      </dgm:t>
    </dgm:pt>
    <dgm:pt modelId="{A6F102E8-9BA6-4087-921D-AEC31090DAC2}" type="sibTrans" cxnId="{D3E5D735-C47C-4393-9386-700B4EBBA1A0}">
      <dgm:prSet/>
      <dgm:spPr/>
      <dgm:t>
        <a:bodyPr/>
        <a:lstStyle/>
        <a:p>
          <a:endParaRPr lang="ru-RU"/>
        </a:p>
      </dgm:t>
    </dgm:pt>
    <dgm:pt modelId="{428C7B40-71C7-4D36-968E-0655EBF1C0FD}">
      <dgm:prSet phldrT="[Текст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A dog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388B7E6-3921-4056-945D-7A600C65D998}" type="parTrans" cxnId="{33D1AB71-E0BA-4D42-A8A0-1C929532AC32}">
      <dgm:prSet/>
      <dgm:spPr/>
      <dgm:t>
        <a:bodyPr/>
        <a:lstStyle/>
        <a:p>
          <a:endParaRPr lang="ru-RU"/>
        </a:p>
      </dgm:t>
    </dgm:pt>
    <dgm:pt modelId="{37752A08-5600-4B98-AF5B-25000A780726}" type="sibTrans" cxnId="{33D1AB71-E0BA-4D42-A8A0-1C929532AC32}">
      <dgm:prSet/>
      <dgm:spPr/>
      <dgm:t>
        <a:bodyPr/>
        <a:lstStyle/>
        <a:p>
          <a:endParaRPr lang="ru-RU"/>
        </a:p>
      </dgm:t>
    </dgm:pt>
    <dgm:pt modelId="{FA84311D-B964-4B43-AF84-522F526C0612}">
      <dgm:prSet phldrT="[Текст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Great Britain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00E1DDF-A5C1-4865-A86F-3CD11423EE73}" type="parTrans" cxnId="{49725201-2D8D-4378-892C-5AB7A1774E13}">
      <dgm:prSet/>
      <dgm:spPr/>
      <dgm:t>
        <a:bodyPr/>
        <a:lstStyle/>
        <a:p>
          <a:endParaRPr lang="ru-RU"/>
        </a:p>
      </dgm:t>
    </dgm:pt>
    <dgm:pt modelId="{E5DFDAA4-160D-413E-926F-EF81E9D6A746}" type="sibTrans" cxnId="{49725201-2D8D-4378-892C-5AB7A1774E13}">
      <dgm:prSet/>
      <dgm:spPr/>
      <dgm:t>
        <a:bodyPr/>
        <a:lstStyle/>
        <a:p>
          <a:endParaRPr lang="ru-RU"/>
        </a:p>
      </dgm:t>
    </dgm:pt>
    <dgm:pt modelId="{1E7E4C33-9A8B-466E-B6FC-2CA19C42A62F}">
      <dgm:prSet phldrT="[Текст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A ball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3C3AD41-1701-46FF-A8D6-E446FA4FABC2}" type="parTrans" cxnId="{E0689F0A-8D18-4A4A-B713-6F2E7F9D1465}">
      <dgm:prSet/>
      <dgm:spPr/>
      <dgm:t>
        <a:bodyPr/>
        <a:lstStyle/>
        <a:p>
          <a:endParaRPr lang="ru-RU"/>
        </a:p>
      </dgm:t>
    </dgm:pt>
    <dgm:pt modelId="{1AE4F7E6-ECCC-4EED-90DA-A6FD2E2B83D9}" type="sibTrans" cxnId="{E0689F0A-8D18-4A4A-B713-6F2E7F9D1465}">
      <dgm:prSet/>
      <dgm:spPr/>
      <dgm:t>
        <a:bodyPr/>
        <a:lstStyle/>
        <a:p>
          <a:endParaRPr lang="ru-RU"/>
        </a:p>
      </dgm:t>
    </dgm:pt>
    <dgm:pt modelId="{78370FA9-ACD3-42F3-9AD9-FAEE5F93474C}">
      <dgm:prSet phldrT="[Текст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Canada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72EBA64-5223-4600-A35D-D0A00DB45232}" type="parTrans" cxnId="{1992559C-80A8-4046-AEC2-6652425C6925}">
      <dgm:prSet/>
      <dgm:spPr/>
      <dgm:t>
        <a:bodyPr/>
        <a:lstStyle/>
        <a:p>
          <a:endParaRPr lang="ru-RU"/>
        </a:p>
      </dgm:t>
    </dgm:pt>
    <dgm:pt modelId="{5567816A-8739-4A63-9FC5-D7067D31A101}" type="sibTrans" cxnId="{1992559C-80A8-4046-AEC2-6652425C6925}">
      <dgm:prSet/>
      <dgm:spPr/>
      <dgm:t>
        <a:bodyPr/>
        <a:lstStyle/>
        <a:p>
          <a:endParaRPr lang="ru-RU"/>
        </a:p>
      </dgm:t>
    </dgm:pt>
    <dgm:pt modelId="{350D5AC4-39FE-4EC6-9D0D-336431137E3B}">
      <dgm:prSet phldrT="[Текст]"/>
      <dgm:spPr/>
      <dgm:t>
        <a:bodyPr/>
        <a:lstStyle/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B128C88-B88F-45FB-A4EA-4C8D013A90BF}" type="parTrans" cxnId="{15576D9A-DA8E-4232-ACE0-4415A64852A8}">
      <dgm:prSet/>
      <dgm:spPr/>
      <dgm:t>
        <a:bodyPr/>
        <a:lstStyle/>
        <a:p>
          <a:endParaRPr lang="ru-RU"/>
        </a:p>
      </dgm:t>
    </dgm:pt>
    <dgm:pt modelId="{1B83B8C8-F50F-42A1-BF18-AD28B17F2EA3}" type="sibTrans" cxnId="{15576D9A-DA8E-4232-ACE0-4415A64852A8}">
      <dgm:prSet/>
      <dgm:spPr/>
      <dgm:t>
        <a:bodyPr/>
        <a:lstStyle/>
        <a:p>
          <a:endParaRPr lang="ru-RU"/>
        </a:p>
      </dgm:t>
    </dgm:pt>
    <dgm:pt modelId="{8BB1D77B-8C9A-4999-B0BC-7D3B4FC440C6}">
      <dgm:prSet phldrT="[Текст]"/>
      <dgm:spPr/>
      <dgm:t>
        <a:bodyPr/>
        <a:lstStyle/>
        <a:p>
          <a:r>
            <a:rPr lang="en-US" b="1" i="0" dirty="0" smtClean="0">
              <a:latin typeface="Times New Roman" pitchFamily="18" charset="0"/>
              <a:cs typeface="Times New Roman" pitchFamily="18" charset="0"/>
            </a:rPr>
            <a:t>A bear</a:t>
          </a:r>
          <a:endParaRPr lang="ru-RU" b="1" i="0" dirty="0">
            <a:latin typeface="Times New Roman" pitchFamily="18" charset="0"/>
            <a:cs typeface="Times New Roman" pitchFamily="18" charset="0"/>
          </a:endParaRPr>
        </a:p>
      </dgm:t>
    </dgm:pt>
    <dgm:pt modelId="{5DCD3636-D8C7-4E7B-9A65-41DD5CE59DA8}" type="parTrans" cxnId="{F006F6A1-9C7A-427C-97FF-3E2F265FA7B6}">
      <dgm:prSet/>
      <dgm:spPr/>
      <dgm:t>
        <a:bodyPr/>
        <a:lstStyle/>
        <a:p>
          <a:endParaRPr lang="ru-RU"/>
        </a:p>
      </dgm:t>
    </dgm:pt>
    <dgm:pt modelId="{8CE61FAE-340B-43F3-BF16-F05D4D920728}" type="sibTrans" cxnId="{F006F6A1-9C7A-427C-97FF-3E2F265FA7B6}">
      <dgm:prSet/>
      <dgm:spPr/>
      <dgm:t>
        <a:bodyPr/>
        <a:lstStyle/>
        <a:p>
          <a:endParaRPr lang="ru-RU"/>
        </a:p>
      </dgm:t>
    </dgm:pt>
    <dgm:pt modelId="{E938FF18-BE00-43BD-8E02-518B5174210A}">
      <dgm:prSet phldrT="[Текст]"/>
      <dgm:spPr/>
      <dgm:t>
        <a:bodyPr/>
        <a:lstStyle/>
        <a:p>
          <a:r>
            <a:rPr lang="en-US" b="1" i="0" dirty="0" smtClean="0">
              <a:latin typeface="Times New Roman" pitchFamily="18" charset="0"/>
              <a:cs typeface="Times New Roman" pitchFamily="18" charset="0"/>
            </a:rPr>
            <a:t>A robot</a:t>
          </a:r>
          <a:endParaRPr lang="ru-RU" b="1" i="0" dirty="0">
            <a:latin typeface="Times New Roman" pitchFamily="18" charset="0"/>
            <a:cs typeface="Times New Roman" pitchFamily="18" charset="0"/>
          </a:endParaRPr>
        </a:p>
      </dgm:t>
    </dgm:pt>
    <dgm:pt modelId="{98E7BF02-59EF-4629-9EC1-ACC3804491A2}" type="parTrans" cxnId="{AB350721-58AD-4539-9998-4D107FF21A50}">
      <dgm:prSet/>
      <dgm:spPr/>
      <dgm:t>
        <a:bodyPr/>
        <a:lstStyle/>
        <a:p>
          <a:endParaRPr lang="ru-RU"/>
        </a:p>
      </dgm:t>
    </dgm:pt>
    <dgm:pt modelId="{685E2242-28A2-4C85-AFE9-993274D879FA}" type="sibTrans" cxnId="{AB350721-58AD-4539-9998-4D107FF21A50}">
      <dgm:prSet/>
      <dgm:spPr/>
      <dgm:t>
        <a:bodyPr/>
        <a:lstStyle/>
        <a:p>
          <a:endParaRPr lang="ru-RU"/>
        </a:p>
      </dgm:t>
    </dgm:pt>
    <dgm:pt modelId="{C1F5A003-42B3-46E9-B9BE-E36454CCCE02}">
      <dgm:prSet phldrT="[Текст]"/>
      <dgm:spPr/>
      <dgm:t>
        <a:bodyPr/>
        <a:lstStyle/>
        <a:p>
          <a:r>
            <a:rPr lang="en-US" b="1" i="0" dirty="0" smtClean="0">
              <a:latin typeface="Times New Roman" pitchFamily="18" charset="0"/>
              <a:cs typeface="Times New Roman" pitchFamily="18" charset="0"/>
            </a:rPr>
            <a:t>A tiger</a:t>
          </a:r>
          <a:endParaRPr lang="ru-RU" b="1" i="0" dirty="0">
            <a:latin typeface="Times New Roman" pitchFamily="18" charset="0"/>
            <a:cs typeface="Times New Roman" pitchFamily="18" charset="0"/>
          </a:endParaRPr>
        </a:p>
      </dgm:t>
    </dgm:pt>
    <dgm:pt modelId="{EA544839-4AF7-47C4-BD68-7AFF1233D8A4}" type="parTrans" cxnId="{4620E016-6DF3-43B0-832B-EF00F3DD11F1}">
      <dgm:prSet/>
      <dgm:spPr/>
      <dgm:t>
        <a:bodyPr/>
        <a:lstStyle/>
        <a:p>
          <a:endParaRPr lang="ru-RU"/>
        </a:p>
      </dgm:t>
    </dgm:pt>
    <dgm:pt modelId="{B7251CC8-D38E-4CE2-B33B-CE01C38DAD1A}" type="sibTrans" cxnId="{4620E016-6DF3-43B0-832B-EF00F3DD11F1}">
      <dgm:prSet/>
      <dgm:spPr/>
      <dgm:t>
        <a:bodyPr/>
        <a:lstStyle/>
        <a:p>
          <a:endParaRPr lang="ru-RU"/>
        </a:p>
      </dgm:t>
    </dgm:pt>
    <dgm:pt modelId="{14AC0955-928B-4D01-880A-39DCD27AEBC6}">
      <dgm:prSet phldrT="[Текст]"/>
      <dgm:spPr/>
      <dgm:t>
        <a:bodyPr/>
        <a:lstStyle/>
        <a:p>
          <a:r>
            <a:rPr lang="en-US" b="1" i="0" dirty="0" smtClean="0">
              <a:latin typeface="Times New Roman" pitchFamily="18" charset="0"/>
              <a:cs typeface="Times New Roman" pitchFamily="18" charset="0"/>
            </a:rPr>
            <a:t>Russia</a:t>
          </a:r>
          <a:endParaRPr lang="ru-RU" b="1" i="0" dirty="0">
            <a:latin typeface="Times New Roman" pitchFamily="18" charset="0"/>
            <a:cs typeface="Times New Roman" pitchFamily="18" charset="0"/>
          </a:endParaRPr>
        </a:p>
      </dgm:t>
    </dgm:pt>
    <dgm:pt modelId="{AAE5E066-6465-4B7B-A7C2-F5E63C3E8FDB}" type="parTrans" cxnId="{397B6A2E-82E7-433F-A2C5-010C4DAB9321}">
      <dgm:prSet/>
      <dgm:spPr/>
      <dgm:t>
        <a:bodyPr/>
        <a:lstStyle/>
        <a:p>
          <a:endParaRPr lang="ru-RU"/>
        </a:p>
      </dgm:t>
    </dgm:pt>
    <dgm:pt modelId="{E99E18B9-42A1-453A-8463-FF08BA00FFA2}" type="sibTrans" cxnId="{397B6A2E-82E7-433F-A2C5-010C4DAB9321}">
      <dgm:prSet/>
      <dgm:spPr/>
      <dgm:t>
        <a:bodyPr/>
        <a:lstStyle/>
        <a:p>
          <a:endParaRPr lang="ru-RU"/>
        </a:p>
      </dgm:t>
    </dgm:pt>
    <dgm:pt modelId="{B06DEBB1-2795-46CC-8739-853F750B402E}" type="pres">
      <dgm:prSet presAssocID="{8FD58CA7-A0B9-4C19-ABAC-C096D6CB44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E93B14-511C-418F-BBB2-1B2DBC1AB342}" type="pres">
      <dgm:prSet presAssocID="{7F9D9417-6F80-4068-8396-5F4E14DDE6BC}" presName="composite" presStyleCnt="0"/>
      <dgm:spPr/>
    </dgm:pt>
    <dgm:pt modelId="{411CE750-C0FE-41EF-BEA8-9785AE26A7D6}" type="pres">
      <dgm:prSet presAssocID="{7F9D9417-6F80-4068-8396-5F4E14DDE6B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684DD-FD4E-443B-B153-0C22D7C17450}" type="pres">
      <dgm:prSet presAssocID="{7F9D9417-6F80-4068-8396-5F4E14DDE6B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44967-CCB8-4A26-A84A-94597FD312D2}" type="pres">
      <dgm:prSet presAssocID="{D5B32EEF-5327-43DC-9D27-ABD7BCF109D9}" presName="space" presStyleCnt="0"/>
      <dgm:spPr/>
    </dgm:pt>
    <dgm:pt modelId="{A1D9E86B-CFBA-4D4D-8304-D158292013A1}" type="pres">
      <dgm:prSet presAssocID="{EEAAD200-A246-4FB3-A345-01EB787BDAF1}" presName="composite" presStyleCnt="0"/>
      <dgm:spPr/>
    </dgm:pt>
    <dgm:pt modelId="{F9759A46-5B4C-4E38-B7CF-8774721E79FC}" type="pres">
      <dgm:prSet presAssocID="{EEAAD200-A246-4FB3-A345-01EB787BDAF1}" presName="parTx" presStyleLbl="alignNode1" presStyleIdx="1" presStyleCnt="3" custLinFactNeighborX="-3847" custLinFactNeighborY="-49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AD283-930D-4541-915A-C53AB5721F2F}" type="pres">
      <dgm:prSet presAssocID="{EEAAD200-A246-4FB3-A345-01EB787BDAF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5B041-4613-4B35-A3F2-E5FF54D1378B}" type="pres">
      <dgm:prSet presAssocID="{6761DFB4-8A0B-423F-BCA7-5B429C7AC334}" presName="space" presStyleCnt="0"/>
      <dgm:spPr/>
    </dgm:pt>
    <dgm:pt modelId="{B41FB1FC-295A-4698-A594-2B6F35B76E75}" type="pres">
      <dgm:prSet presAssocID="{F4BA6DBA-7C24-417B-B615-2CD41FF76DFC}" presName="composite" presStyleCnt="0"/>
      <dgm:spPr/>
    </dgm:pt>
    <dgm:pt modelId="{B2EF4CB1-B3B6-4995-AE0B-E713C1DFC0DC}" type="pres">
      <dgm:prSet presAssocID="{F4BA6DBA-7C24-417B-B615-2CD41FF76DF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353C8-121A-45ED-9FDC-4F6487309209}" type="pres">
      <dgm:prSet presAssocID="{F4BA6DBA-7C24-417B-B615-2CD41FF76DF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725201-2D8D-4378-892C-5AB7A1774E13}" srcId="{F4BA6DBA-7C24-417B-B615-2CD41FF76DFC}" destId="{FA84311D-B964-4B43-AF84-522F526C0612}" srcOrd="2" destOrd="0" parTransId="{E00E1DDF-A5C1-4865-A86F-3CD11423EE73}" sibTransId="{E5DFDAA4-160D-413E-926F-EF81E9D6A746}"/>
    <dgm:cxn modelId="{E0689F0A-8D18-4A4A-B713-6F2E7F9D1465}" srcId="{EEAAD200-A246-4FB3-A345-01EB787BDAF1}" destId="{1E7E4C33-9A8B-466E-B6FC-2CA19C42A62F}" srcOrd="2" destOrd="0" parTransId="{D3C3AD41-1701-46FF-A8D6-E446FA4FABC2}" sibTransId="{1AE4F7E6-ECCC-4EED-90DA-A6FD2E2B83D9}"/>
    <dgm:cxn modelId="{A473D2E7-C645-4096-9373-440E75DE7745}" type="presOf" srcId="{AFA4E3B7-9A5F-42EA-9286-140C1C68E8B6}" destId="{214684DD-FD4E-443B-B153-0C22D7C17450}" srcOrd="0" destOrd="0" presId="urn:microsoft.com/office/officeart/2005/8/layout/hList1"/>
    <dgm:cxn modelId="{7D46029C-F92F-4295-BAF8-FA3B05DF900E}" type="presOf" srcId="{8FD58CA7-A0B9-4C19-ABAC-C096D6CB4402}" destId="{B06DEBB1-2795-46CC-8739-853F750B402E}" srcOrd="0" destOrd="0" presId="urn:microsoft.com/office/officeart/2005/8/layout/hList1"/>
    <dgm:cxn modelId="{02374173-F889-4764-AAF2-36FD6D31B4F8}" type="presOf" srcId="{B57D9003-5E7F-46C3-A485-0A570211F9EF}" destId="{649AD283-930D-4541-915A-C53AB5721F2F}" srcOrd="0" destOrd="1" presId="urn:microsoft.com/office/officeart/2005/8/layout/hList1"/>
    <dgm:cxn modelId="{6DADE70D-66B3-47C3-875A-4C1B3BF84D2F}" type="presOf" srcId="{7F9D9417-6F80-4068-8396-5F4E14DDE6BC}" destId="{411CE750-C0FE-41EF-BEA8-9785AE26A7D6}" srcOrd="0" destOrd="0" presId="urn:microsoft.com/office/officeart/2005/8/layout/hList1"/>
    <dgm:cxn modelId="{33D1AB71-E0BA-4D42-A8A0-1C929532AC32}" srcId="{F4BA6DBA-7C24-417B-B615-2CD41FF76DFC}" destId="{428C7B40-71C7-4D36-968E-0655EBF1C0FD}" srcOrd="1" destOrd="0" parTransId="{6388B7E6-3921-4056-945D-7A600C65D998}" sibTransId="{37752A08-5600-4B98-AF5B-25000A780726}"/>
    <dgm:cxn modelId="{5AE46DB1-39B4-4D6F-998F-0FE69BE16FDB}" type="presOf" srcId="{AB6F6C2F-350E-49FD-A479-19579CC0CF5A}" destId="{26C353C8-121A-45ED-9FDC-4F6487309209}" srcOrd="0" destOrd="0" presId="urn:microsoft.com/office/officeart/2005/8/layout/hList1"/>
    <dgm:cxn modelId="{1992559C-80A8-4046-AEC2-6652425C6925}" srcId="{EEAAD200-A246-4FB3-A345-01EB787BDAF1}" destId="{78370FA9-ACD3-42F3-9AD9-FAEE5F93474C}" srcOrd="3" destOrd="0" parTransId="{572EBA64-5223-4600-A35D-D0A00DB45232}" sibTransId="{5567816A-8739-4A63-9FC5-D7067D31A101}"/>
    <dgm:cxn modelId="{F006F6A1-9C7A-427C-97FF-3E2F265FA7B6}" srcId="{7F9D9417-6F80-4068-8396-5F4E14DDE6BC}" destId="{8BB1D77B-8C9A-4999-B0BC-7D3B4FC440C6}" srcOrd="1" destOrd="0" parTransId="{5DCD3636-D8C7-4E7B-9A65-41DD5CE59DA8}" sibTransId="{8CE61FAE-340B-43F3-BF16-F05D4D920728}"/>
    <dgm:cxn modelId="{EBEE6B73-57BD-4845-B3D2-99A61361B858}" srcId="{7F9D9417-6F80-4068-8396-5F4E14DDE6BC}" destId="{AFA4E3B7-9A5F-42EA-9286-140C1C68E8B6}" srcOrd="0" destOrd="0" parTransId="{EA9FF7F9-F28A-4FB3-A499-DA5D40A95E72}" sibTransId="{32AB8D1C-D531-42C6-BAF5-A9E20E4DF956}"/>
    <dgm:cxn modelId="{5B3D0800-77E5-4C10-80CB-A2ED4DA34449}" srcId="{EEAAD200-A246-4FB3-A345-01EB787BDAF1}" destId="{4BB90358-1EBE-4C9F-95E8-A78D0578C3AE}" srcOrd="0" destOrd="0" parTransId="{55E9FA90-8A30-436B-83A7-3F8D701E17D5}" sibTransId="{0DEA5E24-2A4D-4CAC-9333-CF89EB13BFE5}"/>
    <dgm:cxn modelId="{EC4AFB94-B8CD-40B5-BABD-51F98E77C153}" type="presOf" srcId="{1E7E4C33-9A8B-466E-B6FC-2CA19C42A62F}" destId="{649AD283-930D-4541-915A-C53AB5721F2F}" srcOrd="0" destOrd="2" presId="urn:microsoft.com/office/officeart/2005/8/layout/hList1"/>
    <dgm:cxn modelId="{F7B96F36-1A90-4795-A24E-B5633EE231F7}" type="presOf" srcId="{F4BA6DBA-7C24-417B-B615-2CD41FF76DFC}" destId="{B2EF4CB1-B3B6-4995-AE0B-E713C1DFC0DC}" srcOrd="0" destOrd="0" presId="urn:microsoft.com/office/officeart/2005/8/layout/hList1"/>
    <dgm:cxn modelId="{13B759F8-43EB-4C07-B7DC-2508D1B7480D}" type="presOf" srcId="{428C7B40-71C7-4D36-968E-0655EBF1C0FD}" destId="{26C353C8-121A-45ED-9FDC-4F6487309209}" srcOrd="0" destOrd="1" presId="urn:microsoft.com/office/officeart/2005/8/layout/hList1"/>
    <dgm:cxn modelId="{E16F33ED-2EA4-467B-8A08-3816B6095E81}" type="presOf" srcId="{C1F5A003-42B3-46E9-B9BE-E36454CCCE02}" destId="{214684DD-FD4E-443B-B153-0C22D7C17450}" srcOrd="0" destOrd="3" presId="urn:microsoft.com/office/officeart/2005/8/layout/hList1"/>
    <dgm:cxn modelId="{B5158381-BC07-48AF-B3A7-0E5547100453}" type="presOf" srcId="{FA84311D-B964-4B43-AF84-522F526C0612}" destId="{26C353C8-121A-45ED-9FDC-4F6487309209}" srcOrd="0" destOrd="2" presId="urn:microsoft.com/office/officeart/2005/8/layout/hList1"/>
    <dgm:cxn modelId="{76F89E90-B4C7-4A8F-A334-5DE8B9E91D69}" srcId="{8FD58CA7-A0B9-4C19-ABAC-C096D6CB4402}" destId="{F4BA6DBA-7C24-417B-B615-2CD41FF76DFC}" srcOrd="2" destOrd="0" parTransId="{AB67CF5B-3F0D-471C-B284-329BEFA6086A}" sibTransId="{2CE05B0A-CA36-4F3F-9F02-B1663280F480}"/>
    <dgm:cxn modelId="{A39F6680-7767-4222-B84B-424DE6435BB9}" type="presOf" srcId="{78370FA9-ACD3-42F3-9AD9-FAEE5F93474C}" destId="{649AD283-930D-4541-915A-C53AB5721F2F}" srcOrd="0" destOrd="3" presId="urn:microsoft.com/office/officeart/2005/8/layout/hList1"/>
    <dgm:cxn modelId="{397B6A2E-82E7-433F-A2C5-010C4DAB9321}" srcId="{7F9D9417-6F80-4068-8396-5F4E14DDE6BC}" destId="{14AC0955-928B-4D01-880A-39DCD27AEBC6}" srcOrd="4" destOrd="0" parTransId="{AAE5E066-6465-4B7B-A7C2-F5E63C3E8FDB}" sibTransId="{E99E18B9-42A1-453A-8463-FF08BA00FFA2}"/>
    <dgm:cxn modelId="{CBF7A25B-DA16-430E-AFCA-21CB74B1BF46}" type="presOf" srcId="{EEAAD200-A246-4FB3-A345-01EB787BDAF1}" destId="{F9759A46-5B4C-4E38-B7CF-8774721E79FC}" srcOrd="0" destOrd="0" presId="urn:microsoft.com/office/officeart/2005/8/layout/hList1"/>
    <dgm:cxn modelId="{D6126970-08D3-4A8D-AAF4-93E22039BB9D}" type="presOf" srcId="{14AC0955-928B-4D01-880A-39DCD27AEBC6}" destId="{214684DD-FD4E-443B-B153-0C22D7C17450}" srcOrd="0" destOrd="4" presId="urn:microsoft.com/office/officeart/2005/8/layout/hList1"/>
    <dgm:cxn modelId="{D3E5D735-C47C-4393-9386-700B4EBBA1A0}" srcId="{EEAAD200-A246-4FB3-A345-01EB787BDAF1}" destId="{B57D9003-5E7F-46C3-A485-0A570211F9EF}" srcOrd="1" destOrd="0" parTransId="{E7113FBD-AFE6-4CD3-B397-90D29FC1658D}" sibTransId="{A6F102E8-9BA6-4087-921D-AEC31090DAC2}"/>
    <dgm:cxn modelId="{45EA3D24-5B49-4D15-989A-09612C4765B9}" type="presOf" srcId="{E938FF18-BE00-43BD-8E02-518B5174210A}" destId="{214684DD-FD4E-443B-B153-0C22D7C17450}" srcOrd="0" destOrd="2" presId="urn:microsoft.com/office/officeart/2005/8/layout/hList1"/>
    <dgm:cxn modelId="{5D92E452-552B-4DE5-A37B-2F38D6779C3D}" srcId="{8FD58CA7-A0B9-4C19-ABAC-C096D6CB4402}" destId="{EEAAD200-A246-4FB3-A345-01EB787BDAF1}" srcOrd="1" destOrd="0" parTransId="{0E96FFCB-1964-412B-9D0A-649D16D156F9}" sibTransId="{6761DFB4-8A0B-423F-BCA7-5B429C7AC334}"/>
    <dgm:cxn modelId="{D4D0BFEC-9927-4392-ADC0-4C0D536E57C3}" srcId="{8FD58CA7-A0B9-4C19-ABAC-C096D6CB4402}" destId="{7F9D9417-6F80-4068-8396-5F4E14DDE6BC}" srcOrd="0" destOrd="0" parTransId="{4ADE702A-BD64-4A02-B2A9-714BD96D247A}" sibTransId="{D5B32EEF-5327-43DC-9D27-ABD7BCF109D9}"/>
    <dgm:cxn modelId="{AB350721-58AD-4539-9998-4D107FF21A50}" srcId="{7F9D9417-6F80-4068-8396-5F4E14DDE6BC}" destId="{E938FF18-BE00-43BD-8E02-518B5174210A}" srcOrd="2" destOrd="0" parTransId="{98E7BF02-59EF-4629-9EC1-ACC3804491A2}" sibTransId="{685E2242-28A2-4C85-AFE9-993274D879FA}"/>
    <dgm:cxn modelId="{4620E016-6DF3-43B0-832B-EF00F3DD11F1}" srcId="{7F9D9417-6F80-4068-8396-5F4E14DDE6BC}" destId="{C1F5A003-42B3-46E9-B9BE-E36454CCCE02}" srcOrd="3" destOrd="0" parTransId="{EA544839-4AF7-47C4-BD68-7AFF1233D8A4}" sibTransId="{B7251CC8-D38E-4CE2-B33B-CE01C38DAD1A}"/>
    <dgm:cxn modelId="{15576D9A-DA8E-4232-ACE0-4415A64852A8}" srcId="{EEAAD200-A246-4FB3-A345-01EB787BDAF1}" destId="{350D5AC4-39FE-4EC6-9D0D-336431137E3B}" srcOrd="4" destOrd="0" parTransId="{1B128C88-B88F-45FB-A4EA-4C8D013A90BF}" sibTransId="{1B83B8C8-F50F-42A1-BF18-AD28B17F2EA3}"/>
    <dgm:cxn modelId="{FC220420-B3B4-43F1-9C9D-5CB3E3471F2F}" type="presOf" srcId="{8BB1D77B-8C9A-4999-B0BC-7D3B4FC440C6}" destId="{214684DD-FD4E-443B-B153-0C22D7C17450}" srcOrd="0" destOrd="1" presId="urn:microsoft.com/office/officeart/2005/8/layout/hList1"/>
    <dgm:cxn modelId="{6B07B823-E141-4C04-9564-0A80A3FC3283}" type="presOf" srcId="{350D5AC4-39FE-4EC6-9D0D-336431137E3B}" destId="{649AD283-930D-4541-915A-C53AB5721F2F}" srcOrd="0" destOrd="4" presId="urn:microsoft.com/office/officeart/2005/8/layout/hList1"/>
    <dgm:cxn modelId="{56D40ABF-53C6-4A0C-8FFB-7E8E260AB77D}" type="presOf" srcId="{4BB90358-1EBE-4C9F-95E8-A78D0578C3AE}" destId="{649AD283-930D-4541-915A-C53AB5721F2F}" srcOrd="0" destOrd="0" presId="urn:microsoft.com/office/officeart/2005/8/layout/hList1"/>
    <dgm:cxn modelId="{DF98C37B-2B8A-4F06-AD09-1925EDF3D450}" srcId="{F4BA6DBA-7C24-417B-B615-2CD41FF76DFC}" destId="{AB6F6C2F-350E-49FD-A479-19579CC0CF5A}" srcOrd="0" destOrd="0" parTransId="{CB643D34-7E1A-4903-B9D2-8B685A28DB4E}" sibTransId="{831BAC9E-9017-4643-A2A7-11BFD359C24D}"/>
    <dgm:cxn modelId="{62537024-5462-4C01-B531-1E009402A4EE}" type="presParOf" srcId="{B06DEBB1-2795-46CC-8739-853F750B402E}" destId="{7FE93B14-511C-418F-BBB2-1B2DBC1AB342}" srcOrd="0" destOrd="0" presId="urn:microsoft.com/office/officeart/2005/8/layout/hList1"/>
    <dgm:cxn modelId="{923D8A03-C777-465A-BADA-743C36BB9BD0}" type="presParOf" srcId="{7FE93B14-511C-418F-BBB2-1B2DBC1AB342}" destId="{411CE750-C0FE-41EF-BEA8-9785AE26A7D6}" srcOrd="0" destOrd="0" presId="urn:microsoft.com/office/officeart/2005/8/layout/hList1"/>
    <dgm:cxn modelId="{EF7A9161-BEEA-4E3E-AACD-C43911C0BDA0}" type="presParOf" srcId="{7FE93B14-511C-418F-BBB2-1B2DBC1AB342}" destId="{214684DD-FD4E-443B-B153-0C22D7C17450}" srcOrd="1" destOrd="0" presId="urn:microsoft.com/office/officeart/2005/8/layout/hList1"/>
    <dgm:cxn modelId="{9EE69AA6-EAE9-49DE-A919-16B7EC04D0AE}" type="presParOf" srcId="{B06DEBB1-2795-46CC-8739-853F750B402E}" destId="{E7044967-CCB8-4A26-A84A-94597FD312D2}" srcOrd="1" destOrd="0" presId="urn:microsoft.com/office/officeart/2005/8/layout/hList1"/>
    <dgm:cxn modelId="{705957D6-6177-410F-A1CF-F78F0C4F1890}" type="presParOf" srcId="{B06DEBB1-2795-46CC-8739-853F750B402E}" destId="{A1D9E86B-CFBA-4D4D-8304-D158292013A1}" srcOrd="2" destOrd="0" presId="urn:microsoft.com/office/officeart/2005/8/layout/hList1"/>
    <dgm:cxn modelId="{DE04050D-CDAD-461F-B543-345777BBE514}" type="presParOf" srcId="{A1D9E86B-CFBA-4D4D-8304-D158292013A1}" destId="{F9759A46-5B4C-4E38-B7CF-8774721E79FC}" srcOrd="0" destOrd="0" presId="urn:microsoft.com/office/officeart/2005/8/layout/hList1"/>
    <dgm:cxn modelId="{35B0E93B-D112-45E4-9579-6C2C1B0C327B}" type="presParOf" srcId="{A1D9E86B-CFBA-4D4D-8304-D158292013A1}" destId="{649AD283-930D-4541-915A-C53AB5721F2F}" srcOrd="1" destOrd="0" presId="urn:microsoft.com/office/officeart/2005/8/layout/hList1"/>
    <dgm:cxn modelId="{4BAB2FBD-9BF1-4775-AE7E-5EE24EEF9E57}" type="presParOf" srcId="{B06DEBB1-2795-46CC-8739-853F750B402E}" destId="{18F5B041-4613-4B35-A3F2-E5FF54D1378B}" srcOrd="3" destOrd="0" presId="urn:microsoft.com/office/officeart/2005/8/layout/hList1"/>
    <dgm:cxn modelId="{108FC648-C68E-4812-BA59-9A47EEEB40A5}" type="presParOf" srcId="{B06DEBB1-2795-46CC-8739-853F750B402E}" destId="{B41FB1FC-295A-4698-A594-2B6F35B76E75}" srcOrd="4" destOrd="0" presId="urn:microsoft.com/office/officeart/2005/8/layout/hList1"/>
    <dgm:cxn modelId="{15FF7F40-9B97-4770-9278-425815ED659E}" type="presParOf" srcId="{B41FB1FC-295A-4698-A594-2B6F35B76E75}" destId="{B2EF4CB1-B3B6-4995-AE0B-E713C1DFC0DC}" srcOrd="0" destOrd="0" presId="urn:microsoft.com/office/officeart/2005/8/layout/hList1"/>
    <dgm:cxn modelId="{2971EC87-15DB-4C70-B9CA-0C92A4FCA260}" type="presParOf" srcId="{B41FB1FC-295A-4698-A594-2B6F35B76E75}" destId="{26C353C8-121A-45ED-9FDC-4F6487309209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22104-BBAD-424F-8F71-E3F12DEF6E69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6FC14-AB62-482B-BB46-D64678D30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6FC14-AB62-482B-BB46-D64678D3016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97CF48-47AE-4CDC-97ED-7B71C1E4EC11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D73E6B-3CBE-464B-AEBF-908B200F86D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llforchildren.ru/pictures/showimg/mult/mult9jpg.htm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hyperlink" Target="http://smiles.33b.ru/smile.97065.html" TargetMode="External"/><Relationship Id="rId7" Type="http://schemas.openxmlformats.org/officeDocument/2006/relationships/image" Target="../media/image2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miles.33b.ru/smile.102818.html" TargetMode="External"/><Relationship Id="rId5" Type="http://schemas.openxmlformats.org/officeDocument/2006/relationships/image" Target="../media/image20.gif"/><Relationship Id="rId10" Type="http://schemas.openxmlformats.org/officeDocument/2006/relationships/image" Target="../media/image23.jpeg"/><Relationship Id="rId4" Type="http://schemas.openxmlformats.org/officeDocument/2006/relationships/image" Target="../media/image19.gif"/><Relationship Id="rId9" Type="http://schemas.openxmlformats.org/officeDocument/2006/relationships/hyperlink" Target="http://900igr.net/Detskie_prezentatsii/biologiya/Dikie_1.files/slide0016_image031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hyperlink" Target="http://smiles.33b.ru/smile.102818.html" TargetMode="Externa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2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" Type="http://schemas.openxmlformats.org/officeDocument/2006/relationships/slide" Target="slide5.xml"/><Relationship Id="rId16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5" Type="http://schemas.openxmlformats.org/officeDocument/2006/relationships/slide" Target="slide18.xml"/><Relationship Id="rId10" Type="http://schemas.openxmlformats.org/officeDocument/2006/relationships/slide" Target="slide13.xml"/><Relationship Id="rId19" Type="http://schemas.openxmlformats.org/officeDocument/2006/relationships/slide" Target="slide22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4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" Target="slide2.xml"/><Relationship Id="rId7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5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slide" Target="slide2.xml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D:\документы Вика\неделя английского языка  2011\Lucky Strike» картинки\funny_kids_53.jpg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Funny English</a:t>
            </a:r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»</a:t>
            </a:r>
            <a:endParaRPr lang="ru-RU" sz="8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buNone/>
            </a:pPr>
            <a:r>
              <a:rPr lang="ru-RU" b="1" i="1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игра для учащихся 2-х классов.</a:t>
            </a:r>
          </a:p>
          <a:p>
            <a:pPr algn="ctr">
              <a:buNone/>
            </a:pPr>
            <a:endParaRPr lang="ru-RU" b="1" i="1" dirty="0" smtClean="0">
              <a:ln w="11430"/>
              <a:solidFill>
                <a:srgbClr val="00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buNone/>
            </a:pPr>
            <a:endParaRPr lang="ru-RU" b="1" i="1" dirty="0" smtClean="0">
              <a:ln w="11430"/>
              <a:solidFill>
                <a:srgbClr val="00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4481514" cy="642942"/>
          </a:xfrm>
        </p:spPr>
        <p:txBody>
          <a:bodyPr>
            <a:normAutofit/>
          </a:bodyPr>
          <a:lstStyle/>
          <a:p>
            <a:r>
              <a:rPr lang="ru-RU" sz="2400" b="1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ГРАММАТИКА </a:t>
            </a:r>
            <a:r>
              <a:rPr lang="en-US" sz="2400" b="1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баллов</a:t>
            </a:r>
            <a:endParaRPr lang="ru-RU" sz="24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846314">
            <a:off x="5080060" y="2344431"/>
            <a:ext cx="3318785" cy="399380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214282" y="1214422"/>
            <a:ext cx="8715436" cy="48320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Закончи предложения:</a:t>
            </a:r>
          </a:p>
          <a:p>
            <a:pPr marL="742950" indent="-742950">
              <a:buAutoNum type="arabicParenR"/>
            </a:pPr>
            <a:r>
              <a:rPr lang="en-US" sz="44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What’s … name</a:t>
            </a:r>
            <a:r>
              <a:rPr lang="ru-RU" sz="44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ru-RU" sz="44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4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you from?</a:t>
            </a:r>
          </a:p>
          <a:p>
            <a:pPr marL="742950" indent="-742950">
              <a:buAutoNum type="arabicParenR"/>
            </a:pPr>
            <a:r>
              <a:rPr lang="en-US" sz="44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old are …?</a:t>
            </a:r>
          </a:p>
          <a:p>
            <a:pPr marL="742950" indent="-742950">
              <a:buAutoNum type="arabicParenR"/>
            </a:pPr>
            <a:r>
              <a:rPr lang="en-US" sz="44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… dolls have </a:t>
            </a:r>
          </a:p>
          <a:p>
            <a:pPr marL="742950" indent="-742950"/>
            <a:r>
              <a:rPr lang="en-US" sz="44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got?- I’ve got…</a:t>
            </a:r>
          </a:p>
          <a:p>
            <a:pPr marL="742950" indent="-742950"/>
            <a:r>
              <a:rPr lang="en-US" sz="44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dolls.</a:t>
            </a:r>
            <a:endParaRPr lang="ru-RU" sz="4400" b="1" spc="50" dirty="0" smtClean="0">
              <a:ln w="11430"/>
              <a:solidFill>
                <a:srgbClr val="0923E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8429620" y="607218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Грамматика 20 баллов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1071546"/>
            <a:ext cx="7495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923E7"/>
                </a:solidFill>
                <a:latin typeface="Times New Roman" pitchFamily="18" charset="0"/>
                <a:cs typeface="Times New Roman" pitchFamily="18" charset="0"/>
              </a:rPr>
              <a:t>Составьте как можно больше пар слов:</a:t>
            </a:r>
            <a:endParaRPr lang="ru-RU" sz="3200" b="1" dirty="0">
              <a:solidFill>
                <a:srgbClr val="0923E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857496"/>
            <a:ext cx="35719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bird</a:t>
            </a:r>
          </a:p>
          <a:p>
            <a:r>
              <a:rPr lang="en-US" sz="40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parrot</a:t>
            </a:r>
          </a:p>
          <a:p>
            <a:r>
              <a:rPr lang="en-US" sz="40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giraffe</a:t>
            </a:r>
          </a:p>
          <a:p>
            <a:r>
              <a:rPr lang="en-US" sz="40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 elephant</a:t>
            </a:r>
            <a:endParaRPr lang="ru-RU" sz="4000" b="1" spc="50" dirty="0">
              <a:ln w="11430"/>
              <a:solidFill>
                <a:srgbClr val="0923E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092" y="2786058"/>
            <a:ext cx="4714908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big</a:t>
            </a:r>
          </a:p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small</a:t>
            </a:r>
          </a:p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red</a:t>
            </a:r>
          </a:p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green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215338" y="585789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214686"/>
            <a:ext cx="156919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6286544" cy="57148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Грамматика 30 баллов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215338" y="585789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2844" y="571480"/>
            <a:ext cx="7536358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923E7"/>
                </a:solidFill>
                <a:latin typeface="Times New Roman" pitchFamily="18" charset="0"/>
                <a:cs typeface="Times New Roman" pitchFamily="18" charset="0"/>
              </a:rPr>
              <a:t>Вставь </a:t>
            </a:r>
            <a:r>
              <a:rPr lang="en-US" sz="3200" b="1" dirty="0" smtClean="0">
                <a:solidFill>
                  <a:srgbClr val="0923E7"/>
                </a:solidFill>
                <a:latin typeface="Times New Roman" pitchFamily="18" charset="0"/>
                <a:cs typeface="Times New Roman" pitchFamily="18" charset="0"/>
              </a:rPr>
              <a:t>AM, IS </a:t>
            </a:r>
            <a:r>
              <a:rPr lang="ru-RU" sz="3200" b="1" dirty="0" smtClean="0">
                <a:solidFill>
                  <a:srgbClr val="0923E7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en-US" sz="3200" b="1" dirty="0" smtClean="0">
                <a:solidFill>
                  <a:srgbClr val="0923E7"/>
                </a:solidFill>
                <a:latin typeface="Times New Roman" pitchFamily="18" charset="0"/>
                <a:cs typeface="Times New Roman" pitchFamily="18" charset="0"/>
              </a:rPr>
              <a:t>ARE:</a:t>
            </a:r>
          </a:p>
          <a:p>
            <a:endParaRPr lang="en-US" sz="3200" b="1" dirty="0" smtClean="0">
              <a:solidFill>
                <a:srgbClr val="0923E7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r>
              <a:rPr lang="en-US" sz="4000" b="1" dirty="0" smtClean="0">
                <a:solidFill>
                  <a:srgbClr val="0923E7"/>
                </a:solidFill>
                <a:latin typeface="Times New Roman" pitchFamily="18" charset="0"/>
                <a:cs typeface="Times New Roman" pitchFamily="18" charset="0"/>
              </a:rPr>
              <a:t>I … a doctor.</a:t>
            </a:r>
          </a:p>
          <a:p>
            <a:pPr marL="514350" indent="-514350">
              <a:buAutoNum type="arabicParenR"/>
            </a:pPr>
            <a:r>
              <a:rPr lang="en-US" sz="4000" b="1" dirty="0" smtClean="0">
                <a:solidFill>
                  <a:srgbClr val="0923E7"/>
                </a:solidFill>
                <a:latin typeface="Times New Roman" pitchFamily="18" charset="0"/>
                <a:cs typeface="Times New Roman" pitchFamily="18" charset="0"/>
              </a:rPr>
              <a:t>He … a boy.</a:t>
            </a:r>
          </a:p>
          <a:p>
            <a:pPr marL="514350" indent="-514350">
              <a:buAutoNum type="arabicParenR"/>
            </a:pPr>
            <a:r>
              <a:rPr lang="en-US" sz="4000" b="1" dirty="0" smtClean="0">
                <a:solidFill>
                  <a:srgbClr val="0923E7"/>
                </a:solidFill>
                <a:latin typeface="Times New Roman" pitchFamily="18" charset="0"/>
                <a:cs typeface="Times New Roman" pitchFamily="18" charset="0"/>
              </a:rPr>
              <a:t>We … pirates.</a:t>
            </a:r>
          </a:p>
          <a:p>
            <a:pPr marL="514350" indent="-514350">
              <a:buAutoNum type="arabicParenR"/>
            </a:pPr>
            <a:r>
              <a:rPr lang="en-US" sz="4000" b="1" dirty="0" smtClean="0">
                <a:solidFill>
                  <a:srgbClr val="0923E7"/>
                </a:solidFill>
                <a:latin typeface="Times New Roman" pitchFamily="18" charset="0"/>
                <a:cs typeface="Times New Roman" pitchFamily="18" charset="0"/>
              </a:rPr>
              <a:t>My home … not big. </a:t>
            </a:r>
          </a:p>
          <a:p>
            <a:pPr marL="514350" indent="-514350">
              <a:buAutoNum type="arabicParenR"/>
            </a:pPr>
            <a:r>
              <a:rPr lang="en-US" sz="4000" b="1" dirty="0" smtClean="0">
                <a:solidFill>
                  <a:srgbClr val="0923E7"/>
                </a:solidFill>
                <a:latin typeface="Times New Roman" pitchFamily="18" charset="0"/>
                <a:cs typeface="Times New Roman" pitchFamily="18" charset="0"/>
              </a:rPr>
              <a:t>What colour  … the monkey? –</a:t>
            </a:r>
          </a:p>
          <a:p>
            <a:pPr marL="514350" indent="-514350"/>
            <a:r>
              <a:rPr lang="en-US" sz="4000" b="1" dirty="0" smtClean="0">
                <a:solidFill>
                  <a:srgbClr val="0923E7"/>
                </a:solidFill>
                <a:latin typeface="Times New Roman" pitchFamily="18" charset="0"/>
                <a:cs typeface="Times New Roman" pitchFamily="18" charset="0"/>
              </a:rPr>
              <a:t> It … orange.</a:t>
            </a:r>
            <a:endParaRPr lang="ru-RU" sz="4000" b="1" dirty="0">
              <a:solidFill>
                <a:srgbClr val="0923E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://allforchildren.ru/pictures/mult_s/mult9.jpg">
            <a:hlinkClick r:id="rId3" tgtFrame="_blank" tooltip="&quot;Нажмите для просмотра полноразмерного изображения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214422"/>
            <a:ext cx="2500330" cy="2500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29124" cy="57148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Грамматика  40 баллов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860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Разделите слова на три группы – игрушки, животные, страны.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071546"/>
          <a:ext cx="9144000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далее 3">
            <a:hlinkClick r:id="rId6" action="ppaction://hlinksldjump" highlightClick="1"/>
          </p:cNvPr>
          <p:cNvSpPr/>
          <p:nvPr/>
        </p:nvSpPr>
        <p:spPr>
          <a:xfrm>
            <a:off x="8215338" y="585789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05880" cy="642942"/>
          </a:xfrm>
        </p:spPr>
        <p:txBody>
          <a:bodyPr>
            <a:normAutofit/>
          </a:bodyPr>
          <a:lstStyle/>
          <a:p>
            <a:r>
              <a:rPr lang="en-US" b="1" i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 в мешке 50 баллов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3429000"/>
            <a:ext cx="5357850" cy="114300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986"/>
              </a:avLst>
            </a:prstTxWarp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hlinkClick r:id="rId3" action="ppaction://hlinksldjump"/>
              </a:rPr>
              <a:t>Кот в мешке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ЖИВОТНЫЕ  10 баллов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857232"/>
            <a:ext cx="8929718" cy="44935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ком мы можем сказать: «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Long, green, angry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»?</a:t>
            </a:r>
            <a:endParaRPr lang="en-US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/>
              </a:rPr>
              <a:t>fox</a:t>
            </a:r>
            <a:endParaRPr lang="en-US" sz="66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/>
              </a:rPr>
              <a:t>frog</a:t>
            </a:r>
            <a:endParaRPr lang="en-US" sz="66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action="ppaction://hlinksldjump"/>
              </a:rPr>
              <a:t>crocodile</a:t>
            </a:r>
            <a:endParaRPr lang="ru-RU" sz="6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8215338" y="6072206"/>
            <a:ext cx="571504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214554"/>
            <a:ext cx="214314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ЖИВОТНЫЕ  20 баллов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857232"/>
            <a:ext cx="8898947" cy="44935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 green, jumps very well and sounds like “dog”</a:t>
            </a: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a crocodile</a:t>
            </a:r>
            <a:endParaRPr lang="en-US" sz="66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a bird </a:t>
            </a:r>
            <a:endParaRPr lang="en-US" sz="66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a frog</a:t>
            </a:r>
            <a:endParaRPr lang="ru-RU" sz="6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8215338" y="585789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143248"/>
            <a:ext cx="150019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ЖИВОТНЫЕ  30 баллов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571480"/>
            <a:ext cx="8929718" cy="56015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Выбери верное окончание предложения.</a:t>
            </a:r>
          </a:p>
          <a:p>
            <a:r>
              <a:rPr lang="en-US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 a cat. The cat …</a:t>
            </a: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is green.</a:t>
            </a:r>
            <a:endParaRPr lang="en-US" sz="66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likes milk.</a:t>
            </a:r>
            <a:endParaRPr lang="en-US" sz="66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have got bag .</a:t>
            </a:r>
            <a:endParaRPr lang="en-US" sz="66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8215338" y="585789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1857364"/>
            <a:ext cx="150019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8982" cy="65403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ЖИВОТНЫЕ  40 баллов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571480"/>
            <a:ext cx="8858312" cy="1631216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Угадай, кто это!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8215338" y="585789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428736"/>
            <a:ext cx="850112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It’s very small, eats cheese and sounds like “house”.</a:t>
            </a:r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ru-RU" sz="4400" dirty="0"/>
          </a:p>
        </p:txBody>
      </p:sp>
      <p:pic>
        <p:nvPicPr>
          <p:cNvPr id="7" name="Picture 22" descr="http://s10.rimg.info/88a48ab46889b3386667f66033251543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071810"/>
            <a:ext cx="2000264" cy="1357322"/>
          </a:xfrm>
          <a:prstGeom prst="roundRect">
            <a:avLst/>
          </a:prstGeom>
          <a:solidFill>
            <a:srgbClr val="CCECFF"/>
          </a:solidFill>
          <a:ln w="57150">
            <a:solidFill>
              <a:srgbClr val="FF0000"/>
            </a:solidFill>
          </a:ln>
        </p:spPr>
      </p:pic>
      <p:pic>
        <p:nvPicPr>
          <p:cNvPr id="8" name="Picture 4" descr="http://www.gifpark.ru/Gifs/ANIMALS/Rabbit0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428868"/>
            <a:ext cx="1052513" cy="1500198"/>
          </a:xfrm>
          <a:prstGeom prst="roundRect">
            <a:avLst/>
          </a:prstGeom>
          <a:solidFill>
            <a:srgbClr val="CCECFF"/>
          </a:solidFill>
          <a:ln w="57150">
            <a:solidFill>
              <a:srgbClr val="FF0000"/>
            </a:solidFill>
          </a:ln>
        </p:spPr>
      </p:pic>
      <p:pic>
        <p:nvPicPr>
          <p:cNvPr id="9" name="Picture 4" descr="http://s10.rimg.info/1e968f3964bcb5a992df06174e4674c1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4714884"/>
            <a:ext cx="2286016" cy="1643074"/>
          </a:xfrm>
          <a:prstGeom prst="roundRect">
            <a:avLst/>
          </a:prstGeom>
          <a:solidFill>
            <a:srgbClr val="CCECFF"/>
          </a:solidFill>
          <a:ln w="57150">
            <a:solidFill>
              <a:srgbClr val="FF0000"/>
            </a:solidFill>
          </a:ln>
        </p:spPr>
      </p:pic>
      <p:pic>
        <p:nvPicPr>
          <p:cNvPr id="10" name="Picture 32" descr="http://www.gifpark.ru/Gifs/ANIMALS/06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3071810"/>
            <a:ext cx="1214446" cy="1214446"/>
          </a:xfrm>
          <a:prstGeom prst="roundRect">
            <a:avLst/>
          </a:prstGeom>
          <a:solidFill>
            <a:srgbClr val="CCECFF"/>
          </a:solidFill>
          <a:ln w="57150">
            <a:solidFill>
              <a:srgbClr val="FF0000"/>
            </a:solidFill>
          </a:ln>
        </p:spPr>
      </p:pic>
      <p:pic>
        <p:nvPicPr>
          <p:cNvPr id="11" name="Picture 11" descr="Картинка 74 из 37295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t="13125" b="38125"/>
          <a:stretch>
            <a:fillRect/>
          </a:stretch>
        </p:blipFill>
        <p:spPr bwMode="auto">
          <a:xfrm>
            <a:off x="2143108" y="5072074"/>
            <a:ext cx="2071702" cy="1143008"/>
          </a:xfrm>
          <a:prstGeom prst="roundRect">
            <a:avLst/>
          </a:prstGeom>
          <a:solidFill>
            <a:srgbClr val="CCECFF"/>
          </a:solidFill>
          <a:ln w="57150">
            <a:solidFill>
              <a:srgbClr val="FF0000"/>
            </a:solidFill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6172" cy="5111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ЖИВОТНЫЕ  50 баллов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00042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Найди животных.</a:t>
            </a:r>
            <a:endParaRPr lang="en-US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6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8215338" y="585789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857364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err="1" smtClean="0"/>
              <a:t>shoer</a:t>
            </a:r>
            <a:r>
              <a:rPr lang="en-US" sz="4000" dirty="0" smtClean="0"/>
              <a:t> (_ _ r_ _)</a:t>
            </a:r>
          </a:p>
          <a:p>
            <a:r>
              <a:rPr lang="en-US" sz="4000" dirty="0" err="1" smtClean="0"/>
              <a:t>torpar</a:t>
            </a:r>
            <a:r>
              <a:rPr lang="en-US" sz="4000" dirty="0" smtClean="0"/>
              <a:t> (_a_ _ _ _)</a:t>
            </a:r>
          </a:p>
          <a:p>
            <a:r>
              <a:rPr lang="en-US" sz="4000" dirty="0" err="1" smtClean="0"/>
              <a:t>kyomen</a:t>
            </a:r>
            <a:r>
              <a:rPr lang="en-US" sz="4000" dirty="0" smtClean="0"/>
              <a:t> (_ _n_ _ _)</a:t>
            </a:r>
          </a:p>
          <a:p>
            <a:r>
              <a:rPr lang="en-US" sz="4000" dirty="0" err="1" smtClean="0"/>
              <a:t>feragif</a:t>
            </a:r>
            <a:r>
              <a:rPr lang="en-US" sz="4000" dirty="0" smtClean="0"/>
              <a:t> (_ _ _ _ _f_)</a:t>
            </a:r>
          </a:p>
          <a:p>
            <a:r>
              <a:rPr lang="en-US" sz="4000" dirty="0" err="1" smtClean="0"/>
              <a:t>reba</a:t>
            </a:r>
            <a:r>
              <a:rPr lang="en-US" sz="4000" dirty="0" smtClean="0"/>
              <a:t> (b_ _ _)</a:t>
            </a:r>
          </a:p>
          <a:p>
            <a:r>
              <a:rPr lang="en-US" sz="4000" dirty="0" err="1" smtClean="0"/>
              <a:t>gofr</a:t>
            </a:r>
            <a:r>
              <a:rPr lang="en-US" sz="4000" dirty="0" smtClean="0"/>
              <a:t> (_ _ _g)</a:t>
            </a:r>
          </a:p>
          <a:p>
            <a:r>
              <a:rPr lang="en-US" sz="4000" dirty="0" err="1" smtClean="0"/>
              <a:t>noli</a:t>
            </a:r>
            <a:r>
              <a:rPr lang="en-US" sz="4000" dirty="0" smtClean="0"/>
              <a:t> (_</a:t>
            </a:r>
            <a:r>
              <a:rPr lang="en-US" sz="4000" dirty="0" err="1" smtClean="0"/>
              <a:t>i</a:t>
            </a:r>
            <a:r>
              <a:rPr lang="en-US" sz="4000" dirty="0" smtClean="0"/>
              <a:t>_ _)</a:t>
            </a:r>
            <a:endParaRPr lang="ru-RU" sz="4000" dirty="0"/>
          </a:p>
        </p:txBody>
      </p:sp>
      <p:pic>
        <p:nvPicPr>
          <p:cNvPr id="7" name="Picture 24" descr="http://www.gifpark.ru/Gifs/ANIMALS/20_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000240"/>
            <a:ext cx="1785950" cy="1357322"/>
          </a:xfrm>
          <a:prstGeom prst="roundRect">
            <a:avLst/>
          </a:prstGeom>
          <a:solidFill>
            <a:srgbClr val="CCECFF"/>
          </a:solidFill>
          <a:ln w="57150">
            <a:solidFill>
              <a:srgbClr val="FF0000"/>
            </a:solidFill>
          </a:ln>
        </p:spPr>
      </p:pic>
      <p:pic>
        <p:nvPicPr>
          <p:cNvPr id="8" name="Picture 4" descr="http://www.gifpark.ru/Gifs/ANIMALS/Rabbit0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14686"/>
            <a:ext cx="1052513" cy="1500198"/>
          </a:xfrm>
          <a:prstGeom prst="roundRect">
            <a:avLst/>
          </a:prstGeom>
          <a:solidFill>
            <a:srgbClr val="CCECFF"/>
          </a:solidFill>
          <a:ln w="57150">
            <a:solidFill>
              <a:srgbClr val="FF0000"/>
            </a:solidFill>
          </a:ln>
        </p:spPr>
      </p:pic>
      <p:pic>
        <p:nvPicPr>
          <p:cNvPr id="9" name="Picture 4" descr="http://s10.rimg.info/1e968f3964bcb5a992df06174e4674c1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4357694"/>
            <a:ext cx="2286016" cy="1643074"/>
          </a:xfrm>
          <a:prstGeom prst="roundRect">
            <a:avLst/>
          </a:prstGeom>
          <a:solidFill>
            <a:srgbClr val="CCECFF"/>
          </a:solidFill>
          <a:ln w="57150">
            <a:solidFill>
              <a:srgbClr val="FF0000"/>
            </a:solidFill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5" y="571480"/>
          <a:ext cx="8786874" cy="592935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86015"/>
                <a:gridCol w="1500198"/>
                <a:gridCol w="1357322"/>
                <a:gridCol w="1214446"/>
                <a:gridCol w="1143008"/>
                <a:gridCol w="1285885"/>
              </a:tblGrid>
              <a:tr h="148233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ПРАВИЛА ЧТЕНИЯ</a:t>
                      </a:r>
                      <a:endParaRPr lang="ru-RU" b="1" i="1" dirty="0">
                        <a:solidFill>
                          <a:srgbClr val="FF0000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2" action="ppaction://hlinksldjump"/>
                        </a:rPr>
                        <a:t>10</a:t>
                      </a:r>
                      <a:endParaRPr lang="ru-RU" sz="3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3" action="ppaction://hlinksldjump"/>
                        </a:rPr>
                        <a:t>20</a:t>
                      </a:r>
                      <a:endParaRPr lang="ru-RU" sz="3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4" action="ppaction://hlinksldjump"/>
                        </a:rPr>
                        <a:t>30</a:t>
                      </a:r>
                      <a:endParaRPr lang="ru-RU" sz="3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5" action="ppaction://hlinksldjump"/>
                        </a:rPr>
                        <a:t>40</a:t>
                      </a:r>
                      <a:endParaRPr lang="ru-RU" sz="3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6" action="ppaction://hlinksldjump"/>
                        </a:rPr>
                        <a:t>50</a:t>
                      </a:r>
                      <a:endParaRPr lang="ru-RU" sz="3200" b="1" i="1" dirty="0"/>
                    </a:p>
                  </a:txBody>
                  <a:tcPr anchor="ctr"/>
                </a:tc>
              </a:tr>
              <a:tr h="148233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ГРАММАТИКА</a:t>
                      </a:r>
                      <a:endParaRPr lang="ru-RU" b="1" i="1" dirty="0">
                        <a:solidFill>
                          <a:srgbClr val="FF0000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7" action="ppaction://hlinksldjump"/>
                        </a:rPr>
                        <a:t>10</a:t>
                      </a:r>
                      <a:endParaRPr lang="ru-RU" sz="3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8" action="ppaction://hlinksldjump"/>
                        </a:rPr>
                        <a:t>20</a:t>
                      </a:r>
                      <a:endParaRPr lang="ru-RU" sz="3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9" action="ppaction://hlinksldjump"/>
                        </a:rPr>
                        <a:t>30</a:t>
                      </a:r>
                      <a:endParaRPr lang="ru-RU" sz="3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10" action="ppaction://hlinksldjump"/>
                        </a:rPr>
                        <a:t>40</a:t>
                      </a:r>
                      <a:endParaRPr lang="ru-RU" sz="3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11" action="ppaction://hlinksldjump"/>
                        </a:rPr>
                        <a:t>50</a:t>
                      </a:r>
                      <a:endParaRPr lang="ru-RU" sz="3200" b="1" i="1" dirty="0"/>
                    </a:p>
                  </a:txBody>
                  <a:tcPr anchor="ctr"/>
                </a:tc>
              </a:tr>
              <a:tr h="148233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ЖИВОТНЫЕ</a:t>
                      </a:r>
                      <a:endParaRPr lang="ru-RU" b="1" i="1" dirty="0">
                        <a:solidFill>
                          <a:srgbClr val="FF0000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12" action="ppaction://hlinksldjump"/>
                        </a:rPr>
                        <a:t>10</a:t>
                      </a:r>
                      <a:endParaRPr lang="ru-RU" sz="3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13" action="ppaction://hlinksldjump"/>
                        </a:rPr>
                        <a:t>20</a:t>
                      </a:r>
                      <a:endParaRPr lang="ru-RU" sz="3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14" action="ppaction://hlinksldjump"/>
                        </a:rPr>
                        <a:t>30</a:t>
                      </a:r>
                      <a:endParaRPr lang="ru-RU" sz="3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15" action="ppaction://hlinksldjump"/>
                        </a:rPr>
                        <a:t>40</a:t>
                      </a:r>
                      <a:endParaRPr lang="ru-RU" sz="3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16" action="ppaction://hlinksldjump"/>
                        </a:rPr>
                        <a:t>50</a:t>
                      </a:r>
                      <a:endParaRPr lang="ru-RU" sz="3200" b="1" i="1" dirty="0"/>
                    </a:p>
                  </a:txBody>
                  <a:tcPr anchor="ctr"/>
                </a:tc>
              </a:tr>
              <a:tr h="148233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ВОПРОСЫ ОТ </a:t>
                      </a:r>
                    </a:p>
                    <a:p>
                      <a:r>
                        <a:rPr lang="ru-RU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Брэма</a:t>
                      </a:r>
                      <a:r>
                        <a:rPr lang="ru-RU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и Кити</a:t>
                      </a:r>
                      <a:endParaRPr lang="ru-RU" b="1" i="1" dirty="0">
                        <a:solidFill>
                          <a:srgbClr val="FF0000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17" action="ppaction://hlinksldjump"/>
                        </a:rPr>
                        <a:t>10</a:t>
                      </a:r>
                      <a:endParaRPr lang="ru-RU" sz="3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18" action="ppaction://hlinksldjump"/>
                        </a:rPr>
                        <a:t>20</a:t>
                      </a:r>
                      <a:endParaRPr lang="ru-RU" sz="3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" action="ppaction://noaction"/>
                        </a:rPr>
                        <a:t>30</a:t>
                      </a:r>
                      <a:endParaRPr lang="ru-RU" sz="3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19" action="ppaction://hlinksldjump"/>
                        </a:rPr>
                        <a:t>40</a:t>
                      </a:r>
                      <a:endParaRPr lang="ru-RU" sz="3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" action="ppaction://noaction"/>
                        </a:rPr>
                        <a:t>50</a:t>
                      </a:r>
                      <a:endParaRPr lang="ru-RU" sz="3200" b="1" i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2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Вопросы от </a:t>
            </a:r>
            <a:r>
              <a:rPr lang="ru-RU" sz="28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Брэма</a:t>
            </a:r>
            <a:r>
              <a:rPr lang="ru-RU" sz="2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Китти</a:t>
            </a:r>
            <a:r>
              <a:rPr lang="ru-RU" sz="2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 баллов</a:t>
            </a:r>
            <a:endParaRPr lang="ru-RU" sz="28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714356"/>
            <a:ext cx="9001156" cy="592935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-US" sz="48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Guess what it is.</a:t>
            </a:r>
          </a:p>
          <a:p>
            <a:pPr>
              <a:buNone/>
            </a:pPr>
            <a:r>
              <a:rPr lang="en-US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 has a tail, likes catching mice and sounds like “hat”.</a:t>
            </a:r>
            <a:endParaRPr lang="ru-RU" sz="54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parajita" pitchFamily="34" charset="0"/>
                <a:cs typeface="Aparajita" pitchFamily="34" charset="0"/>
                <a:hlinkClick r:id="rId2" action="ppaction://hlinksldjump"/>
              </a:rPr>
              <a:t>a) a dog </a:t>
            </a:r>
            <a:r>
              <a:rPr 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    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parajita" pitchFamily="34" charset="0"/>
                <a:cs typeface="Aparajita" pitchFamily="34" charset="0"/>
                <a:hlinkClick r:id="rId2" action="ppaction://hlinksldjump"/>
              </a:rPr>
              <a:t>b) a frog    </a:t>
            </a:r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parajita" pitchFamily="34" charset="0"/>
                <a:cs typeface="Aparajita" pitchFamily="34" charset="0"/>
                <a:hlinkClick r:id="rId3" action="ppaction://hlinksldjump"/>
              </a:rPr>
              <a:t>c) a cat</a:t>
            </a: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parajita" pitchFamily="34" charset="0"/>
            </a:endParaRPr>
          </a:p>
          <a:p>
            <a:pPr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8215338" y="585789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6858048" cy="4397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Вопросы от </a:t>
            </a:r>
            <a:r>
              <a:rPr lang="ru-RU" sz="28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Брэма</a:t>
            </a:r>
            <a:r>
              <a:rPr lang="ru-RU" sz="2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Китти</a:t>
            </a:r>
            <a:r>
              <a:rPr lang="ru-RU" sz="2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 баллов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29409" y="0"/>
            <a:ext cx="231459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85786" y="2357430"/>
            <a:ext cx="5357850" cy="928694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en-US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215338" y="585789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5" name="Рисунок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786322"/>
            <a:ext cx="1282703" cy="1685334"/>
          </a:xfrm>
          <a:prstGeom prst="rect">
            <a:avLst/>
          </a:prstGeom>
          <a:noFill/>
        </p:spPr>
      </p:pic>
      <p:pic>
        <p:nvPicPr>
          <p:cNvPr id="3" name="Рисунок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4500570"/>
            <a:ext cx="1014415" cy="1319215"/>
          </a:xfrm>
          <a:prstGeom prst="rect">
            <a:avLst/>
          </a:prstGeom>
          <a:noFill/>
        </p:spPr>
      </p:pic>
      <p:pic>
        <p:nvPicPr>
          <p:cNvPr id="5124" name="Рисунок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4786322"/>
            <a:ext cx="928694" cy="1360556"/>
          </a:xfrm>
          <a:prstGeom prst="rect">
            <a:avLst/>
          </a:prstGeom>
          <a:noFill/>
        </p:spPr>
      </p:pic>
      <p:pic>
        <p:nvPicPr>
          <p:cNvPr id="5123" name="Рисунок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4786322"/>
            <a:ext cx="1000132" cy="1246178"/>
          </a:xfrm>
          <a:prstGeom prst="rect">
            <a:avLst/>
          </a:prstGeom>
          <a:noFill/>
        </p:spPr>
      </p:pic>
      <p:pic>
        <p:nvPicPr>
          <p:cNvPr id="5122" name="Рисунок 2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4786322"/>
            <a:ext cx="1071570" cy="1320678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3. Помоги Незнайке назвать цвета воздушных шариков.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57200" y="914400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Помоги Незнайке!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a)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orange, red, blue and grey.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b)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orange, red, black and green.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c)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orange, red, blue and green.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d)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orange, red, blue and brown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51115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2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Вопросы от  </a:t>
            </a:r>
            <a:r>
              <a:rPr lang="ru-RU" sz="28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Брэма</a:t>
            </a:r>
            <a:r>
              <a:rPr lang="ru-RU" sz="2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Китти</a:t>
            </a:r>
            <a:r>
              <a:rPr lang="ru-RU" sz="2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40 баллов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215338" y="585789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143116"/>
            <a:ext cx="885678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perspectiveLef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spc="150" normalizeH="0" baseline="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ea typeface="Times New Roman" pitchFamily="18" charset="0"/>
                <a:cs typeface="Bookman Old Style" pitchFamily="18" charset="0"/>
              </a:rPr>
              <a:t>What animal has the longest neck?</a:t>
            </a:r>
            <a:endParaRPr kumimoji="0" lang="ru-RU" sz="6000" b="1" i="0" u="none" strike="noStrike" spc="150" normalizeH="0" baseline="0" dirty="0" smtClean="0">
              <a:ln w="11430"/>
              <a:solidFill>
                <a:srgbClr val="7030A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sz="4800" b="1" i="0" u="none" strike="noStrike" spc="150" normalizeH="0" baseline="0" dirty="0" smtClean="0">
                <a:ln w="11430"/>
                <a:solidFill>
                  <a:srgbClr val="FF99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Bookman Old Style" pitchFamily="18" charset="0"/>
                <a:hlinkClick r:id="rId3" action="ppaction://hlinksldjump"/>
              </a:rPr>
              <a:t>a horse             </a:t>
            </a:r>
            <a:endParaRPr kumimoji="0" lang="en-US" sz="4800" b="1" i="0" u="none" strike="noStrike" spc="150" normalizeH="0" baseline="0" dirty="0" smtClean="0">
              <a:ln w="11430"/>
              <a:solidFill>
                <a:srgbClr val="FF993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ea typeface="Times New Roman" pitchFamily="18" charset="0"/>
              <a:cs typeface="Bookman Old Style" pitchFamily="18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sz="4800" b="1" i="0" u="none" strike="noStrike" spc="150" normalizeH="0" baseline="0" dirty="0" smtClean="0">
                <a:ln w="11430"/>
                <a:solidFill>
                  <a:srgbClr val="FF99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Bookman Old Style" pitchFamily="18" charset="0"/>
                <a:hlinkClick r:id="rId4" action="ppaction://hlinksldjump"/>
              </a:rPr>
              <a:t> a giraffe</a:t>
            </a:r>
            <a:r>
              <a:rPr kumimoji="0" lang="en-US" sz="4800" b="1" i="0" u="none" strike="noStrike" spc="150" normalizeH="0" baseline="0" dirty="0" smtClean="0">
                <a:ln w="11430"/>
                <a:solidFill>
                  <a:srgbClr val="FF99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Bookman Old Style" pitchFamily="18" charset="0"/>
              </a:rPr>
              <a:t> 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800" b="1" i="0" u="none" strike="noStrike" spc="150" normalizeH="0" baseline="0" dirty="0" smtClean="0">
                <a:ln w="11430"/>
                <a:solidFill>
                  <a:srgbClr val="FF99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Bookman Old Style" pitchFamily="18" charset="0"/>
              </a:rPr>
              <a:t>c) </a:t>
            </a:r>
            <a:r>
              <a:rPr kumimoji="0" lang="en-US" sz="4800" b="1" i="0" u="none" strike="noStrike" spc="150" normalizeH="0" baseline="0" dirty="0" smtClean="0">
                <a:ln w="11430"/>
                <a:solidFill>
                  <a:srgbClr val="FF99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Bookman Old Style" pitchFamily="18" charset="0"/>
                <a:hlinkClick r:id="rId3" action="ppaction://hlinksldjump"/>
              </a:rPr>
              <a:t>a crocodile</a:t>
            </a:r>
            <a:endParaRPr kumimoji="0" lang="en-US" sz="4800" b="1" i="0" u="none" strike="noStrike" spc="150" normalizeH="0" baseline="0" dirty="0" smtClean="0">
              <a:ln w="11430"/>
              <a:solidFill>
                <a:srgbClr val="FF993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000108"/>
            <a:ext cx="3655168" cy="707886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buNone/>
            </a:pPr>
            <a:r>
              <a:rPr lang="en-US" sz="4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Guess what it is</a:t>
            </a:r>
            <a:r>
              <a:rPr lang="en-US" sz="4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Вопросы от  </a:t>
            </a:r>
            <a:r>
              <a:rPr lang="ru-RU" sz="32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Брэма</a:t>
            </a:r>
            <a:r>
              <a:rPr lang="ru-RU" sz="3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Китти</a:t>
            </a:r>
            <a:r>
              <a:rPr lang="ru-RU" sz="3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 баллов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Напишите множественное число существительных:</a:t>
            </a:r>
          </a:p>
          <a:p>
            <a:r>
              <a:rPr lang="en-US" sz="4400" dirty="0" smtClean="0"/>
              <a:t>A </a:t>
            </a:r>
            <a:r>
              <a:rPr lang="ru-RU" sz="4400" dirty="0" smtClean="0"/>
              <a:t> </a:t>
            </a:r>
            <a:r>
              <a:rPr lang="en-US" sz="4400" dirty="0" smtClean="0"/>
              <a:t>doll -</a:t>
            </a:r>
          </a:p>
          <a:p>
            <a:r>
              <a:rPr lang="en-US" sz="4400" dirty="0" smtClean="0"/>
              <a:t>A name -</a:t>
            </a:r>
          </a:p>
          <a:p>
            <a:r>
              <a:rPr lang="en-US" sz="4400" dirty="0" smtClean="0"/>
              <a:t>A robot -</a:t>
            </a:r>
          </a:p>
          <a:p>
            <a:r>
              <a:rPr lang="en-US" sz="4400" dirty="0" smtClean="0"/>
              <a:t>A crocodile -</a:t>
            </a:r>
          </a:p>
          <a:p>
            <a:r>
              <a:rPr lang="en-US" sz="4400" dirty="0" smtClean="0"/>
              <a:t>A train-</a:t>
            </a:r>
            <a:endParaRPr lang="ru-RU" sz="44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714620"/>
            <a:ext cx="172799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7200" b="1" i="1" dirty="0" smtClean="0">
                <a:solidFill>
                  <a:srgbClr val="FF0000"/>
                </a:solidFill>
                <a:latin typeface="Algerian" pitchFamily="82" charset="0"/>
              </a:rPr>
              <a:t>THANK YOU!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9600" dirty="0" smtClean="0">
              <a:solidFill>
                <a:schemeClr val="tx2">
                  <a:lumMod val="75000"/>
                </a:schemeClr>
              </a:solidFill>
              <a:latin typeface="Algerian" pitchFamily="82" charset="0"/>
            </a:endParaRPr>
          </a:p>
          <a:p>
            <a:pPr algn="ctr">
              <a:buNone/>
            </a:pPr>
            <a:r>
              <a:rPr lang="en-US" sz="9600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GOOD BYE!!!</a:t>
            </a:r>
            <a:endParaRPr lang="ru-RU" sz="9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9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62061"/>
            <a:ext cx="5786478" cy="6595939"/>
          </a:xfrm>
          <a:prstGeom prst="rect">
            <a:avLst/>
          </a:prstGeom>
          <a:noFill/>
        </p:spPr>
      </p:pic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7572396" y="542926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286776" y="6172750"/>
            <a:ext cx="714380" cy="685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Admin\Рабочий стол\36_2_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857232"/>
            <a:ext cx="5273094" cy="4786346"/>
          </a:xfrm>
          <a:prstGeom prst="round2Diag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ПРАВИЛА ЧТЕНИЯ         10 баллов</a:t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642918"/>
            <a:ext cx="8286808" cy="54476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каком слове буква « О» читается так, как произносится в  алфавите?</a:t>
            </a:r>
          </a:p>
          <a:p>
            <a:pPr>
              <a:buFont typeface="Wingdings" pitchFamily="2" charset="2"/>
              <a:buChar char="v"/>
            </a:pPr>
            <a:r>
              <a:rPr lang="en-US" sz="60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box</a:t>
            </a:r>
            <a:endParaRPr lang="en-US" sz="6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60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go</a:t>
            </a:r>
            <a:endParaRPr lang="en-US" sz="6000" b="1" spc="50" dirty="0" smtClean="0">
              <a:ln w="11430"/>
              <a:solidFill>
                <a:srgbClr val="0923E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60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en-US" sz="60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dog</a:t>
            </a:r>
            <a:endParaRPr lang="en-US" sz="6000" b="1" spc="50" dirty="0" smtClean="0">
              <a:ln w="11430"/>
              <a:solidFill>
                <a:srgbClr val="0923E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6000" b="1" spc="50" dirty="0" smtClean="0">
                <a:ln w="11430"/>
                <a:solidFill>
                  <a:srgbClr val="0923E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fox</a:t>
            </a:r>
            <a:endParaRPr lang="ru-RU" sz="6000" b="1" spc="50" dirty="0" smtClean="0">
              <a:ln w="11430"/>
              <a:solidFill>
                <a:srgbClr val="0923E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rId6" action="ppaction://hlinksldjump" highlightClick="1"/>
          </p:cNvPr>
          <p:cNvSpPr/>
          <p:nvPr/>
        </p:nvSpPr>
        <p:spPr>
          <a:xfrm>
            <a:off x="8215338" y="585789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4" descr="http://www.gifpark.ru/Gifs/ANIMALS/20_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3000372"/>
            <a:ext cx="2428892" cy="2071702"/>
          </a:xfrm>
          <a:prstGeom prst="roundRect">
            <a:avLst/>
          </a:prstGeom>
          <a:solidFill>
            <a:srgbClr val="CCECFF"/>
          </a:solidFill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ПРАВИЛА ЧТЕНИЯ        20 баллов</a:t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642918"/>
            <a:ext cx="7286676" cy="60016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каком слове обе гласные находятся в закрытом слоге?</a:t>
            </a:r>
          </a:p>
          <a:p>
            <a:pPr>
              <a:buFont typeface="Wingdings" pitchFamily="2" charset="2"/>
              <a:buChar char="v"/>
            </a:pP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plane</a:t>
            </a: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nine</a:t>
            </a: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many</a:t>
            </a: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robot</a:t>
            </a:r>
            <a:endParaRPr lang="ru-RU" sz="4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215338" y="585789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000372"/>
            <a:ext cx="1877780" cy="200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ПРАВИЛА ЧТЕНИЯ         30 баллов</a:t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714356"/>
            <a:ext cx="7500990" cy="58785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каком слове буквосочетание даёт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[k]</a:t>
            </a:r>
          </a:p>
          <a:p>
            <a:pPr>
              <a:buFont typeface="Wingdings" pitchFamily="2" charset="2"/>
              <a:buChar char="v"/>
            </a:pPr>
            <a:r>
              <a:rPr lang="en-US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crocodile</a:t>
            </a:r>
          </a:p>
          <a:p>
            <a:pPr>
              <a:buFont typeface="Wingdings" pitchFamily="2" charset="2"/>
              <a:buChar char="v"/>
            </a:pPr>
            <a:r>
              <a:rPr lang="en-US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black</a:t>
            </a:r>
          </a:p>
          <a:p>
            <a:pPr>
              <a:buFont typeface="Wingdings" pitchFamily="2" charset="2"/>
              <a:buChar char="v"/>
            </a:pPr>
            <a:r>
              <a:rPr lang="en-US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like</a:t>
            </a:r>
          </a:p>
          <a:p>
            <a:pPr>
              <a:buFont typeface="Wingdings" pitchFamily="2" charset="2"/>
              <a:buChar char="v"/>
            </a:pPr>
            <a:r>
              <a:rPr lang="en-US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monkey</a:t>
            </a:r>
            <a:endParaRPr lang="ru-RU" sz="72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8215338" y="585789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071810"/>
            <a:ext cx="207170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ПРАВИЛА ЧТЕНИЯ         40 баллов</a:t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571480"/>
            <a:ext cx="8715436" cy="7478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Какое слово во множественном числе написано неправильно?</a:t>
            </a: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giraffes</a:t>
            </a: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names</a:t>
            </a: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tigeres</a:t>
            </a:r>
          </a:p>
          <a:p>
            <a:pPr>
              <a:buFont typeface="Wingdings" pitchFamily="2" charset="2"/>
              <a:buChar char="v"/>
            </a:pPr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birds</a:t>
            </a:r>
            <a:endParaRPr lang="ru-RU" sz="66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8215338" y="585789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43182"/>
            <a:ext cx="2214578" cy="262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ПРАВИЛА ЧТЕНИЯ         50 баллов</a:t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785794"/>
            <a:ext cx="6643734" cy="60016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каких словах гласный звук долгий: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big</a:t>
            </a:r>
            <a:endParaRPr lang="en-US" sz="72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small</a:t>
            </a:r>
            <a:endParaRPr lang="en-US" sz="72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red</a:t>
            </a:r>
            <a:endParaRPr lang="en-US" sz="72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green</a:t>
            </a:r>
            <a:endParaRPr lang="ru-RU" sz="4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8215338" y="5857892"/>
            <a:ext cx="71438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2786058"/>
            <a:ext cx="17859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</TotalTime>
  <Words>567</Words>
  <Application>Microsoft Office PowerPoint</Application>
  <PresentationFormat>Экран (4:3)</PresentationFormat>
  <Paragraphs>168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Тема Office</vt:lpstr>
      <vt:lpstr>Трек</vt:lpstr>
      <vt:lpstr>Поток</vt:lpstr>
      <vt:lpstr>1_Поток</vt:lpstr>
      <vt:lpstr>«Funny English»</vt:lpstr>
      <vt:lpstr>Слайд 2</vt:lpstr>
      <vt:lpstr>Слайд 3</vt:lpstr>
      <vt:lpstr>Слайд 4</vt:lpstr>
      <vt:lpstr>ПРАВИЛА ЧТЕНИЯ         10 баллов </vt:lpstr>
      <vt:lpstr>ПРАВИЛА ЧТЕНИЯ        20 баллов </vt:lpstr>
      <vt:lpstr>ПРАВИЛА ЧТЕНИЯ         30 баллов </vt:lpstr>
      <vt:lpstr>ПРАВИЛА ЧТЕНИЯ         40 баллов </vt:lpstr>
      <vt:lpstr>ПРАВИЛА ЧТЕНИЯ         50 баллов </vt:lpstr>
      <vt:lpstr>ГРАММАТИКА    10 баллов</vt:lpstr>
      <vt:lpstr>Грамматика 20 баллов</vt:lpstr>
      <vt:lpstr>Грамматика 30 баллов</vt:lpstr>
      <vt:lpstr>Грамматика  40 баллов</vt:lpstr>
      <vt:lpstr> Кот в мешке 50 баллов</vt:lpstr>
      <vt:lpstr>ЖИВОТНЫЕ  10 баллов </vt:lpstr>
      <vt:lpstr>ЖИВОТНЫЕ  20 баллов </vt:lpstr>
      <vt:lpstr>ЖИВОТНЫЕ  30 баллов </vt:lpstr>
      <vt:lpstr>ЖИВОТНЫЕ  40 баллов </vt:lpstr>
      <vt:lpstr>ЖИВОТНЫЕ  50 баллов </vt:lpstr>
      <vt:lpstr>Вопросы от Брэма и Китти 10 баллов</vt:lpstr>
      <vt:lpstr> Вопросы от Брэма и Китти 20 баллов</vt:lpstr>
      <vt:lpstr>Вопросы от  Брэма и Китти 40 баллов</vt:lpstr>
      <vt:lpstr>Вопросы от  Брэма и Китти 50 баллов</vt:lpstr>
      <vt:lpstr> 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«Lucky Strike»</dc:title>
  <dc:creator>дерзкий</dc:creator>
  <cp:lastModifiedBy>qq</cp:lastModifiedBy>
  <cp:revision>165</cp:revision>
  <dcterms:created xsi:type="dcterms:W3CDTF">2011-02-01T18:27:30Z</dcterms:created>
  <dcterms:modified xsi:type="dcterms:W3CDTF">2011-05-23T18:57:14Z</dcterms:modified>
</cp:coreProperties>
</file>