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5A2E1DF-B3FB-4600-87C2-D88E5C6DFE2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CD54D13-C6A8-4717-82AC-D4EBBF909F0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468760"/>
          </a:xfrm>
        </p:spPr>
        <p:txBody>
          <a:bodyPr>
            <a:norm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English sounds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Богданова Розалия  Наилевна</a:t>
            </a:r>
          </a:p>
          <a:p>
            <a:r>
              <a:rPr lang="ru-RU" dirty="0"/>
              <a:t>ш</a:t>
            </a:r>
            <a:r>
              <a:rPr lang="ru-RU" dirty="0" smtClean="0"/>
              <a:t>кола №476  г. Санкт-Петербурга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07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 [</a:t>
            </a:r>
            <a:r>
              <a:rPr lang="en-US" sz="3600" dirty="0" err="1"/>
              <a:t>faiv</a:t>
            </a:r>
            <a:r>
              <a:rPr lang="en-US" sz="3600" dirty="0" smtClean="0"/>
              <a:t>]                                  snake</a:t>
            </a:r>
          </a:p>
          <a:p>
            <a:pPr marL="0" indent="0">
              <a:buNone/>
            </a:pPr>
            <a:r>
              <a:rPr lang="en-US" sz="3600" dirty="0" smtClean="0"/>
              <a:t> [</a:t>
            </a:r>
            <a:r>
              <a:rPr lang="en-US" sz="3600" dirty="0" err="1"/>
              <a:t>nain</a:t>
            </a:r>
            <a:r>
              <a:rPr lang="en-US" sz="3600" dirty="0" smtClean="0"/>
              <a:t>]                                 five</a:t>
            </a:r>
          </a:p>
          <a:p>
            <a:pPr marL="0" indent="0">
              <a:buNone/>
            </a:pPr>
            <a:r>
              <a:rPr lang="en-US" sz="3600" dirty="0" smtClean="0"/>
              <a:t> </a:t>
            </a:r>
            <a:r>
              <a:rPr lang="en-US" sz="3600" dirty="0"/>
              <a:t>[l</a:t>
            </a:r>
            <a:r>
              <a:rPr lang="ru-RU" sz="3600" dirty="0" err="1"/>
              <a:t>эе</a:t>
            </a:r>
            <a:r>
              <a:rPr lang="en-US" sz="3600" dirty="0" err="1"/>
              <a:t>mp</a:t>
            </a:r>
            <a:r>
              <a:rPr lang="en-US" sz="3600" dirty="0" smtClean="0"/>
              <a:t>]                              nine</a:t>
            </a:r>
          </a:p>
          <a:p>
            <a:pPr marL="0" indent="0">
              <a:buNone/>
            </a:pPr>
            <a:r>
              <a:rPr lang="en-US" sz="3600" dirty="0" smtClean="0"/>
              <a:t> </a:t>
            </a:r>
            <a:r>
              <a:rPr lang="en-US" sz="3600" dirty="0"/>
              <a:t>[</a:t>
            </a:r>
            <a:r>
              <a:rPr lang="en-US" sz="3600" dirty="0" err="1"/>
              <a:t>sneik</a:t>
            </a:r>
            <a:r>
              <a:rPr lang="en-US" sz="3600" dirty="0" smtClean="0"/>
              <a:t>]                               lamp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Подбери пару 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699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2564904"/>
            <a:ext cx="7408333" cy="34506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000" dirty="0" smtClean="0"/>
              <a:t>[</a:t>
            </a:r>
            <a:r>
              <a:rPr lang="fr-FR" sz="4000" dirty="0"/>
              <a:t>maus]</a:t>
            </a:r>
          </a:p>
          <a:p>
            <a:pPr marL="0" indent="0" algn="ctr">
              <a:buNone/>
            </a:pPr>
            <a:r>
              <a:rPr lang="fr-FR" sz="4000" dirty="0"/>
              <a:t>Mine, mouse, mice, Mike</a:t>
            </a:r>
          </a:p>
          <a:p>
            <a:pPr algn="ctr"/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придёт к нам в гости?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73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 </a:t>
            </a:r>
            <a:r>
              <a:rPr lang="en-US" sz="3600" dirty="0"/>
              <a:t>like, pink</a:t>
            </a:r>
            <a:r>
              <a:rPr lang="en-US" sz="3600" dirty="0" smtClean="0"/>
              <a:t>,</a:t>
            </a:r>
            <a:endParaRPr lang="ru-RU" sz="3600" dirty="0" smtClean="0"/>
          </a:p>
          <a:p>
            <a:pPr marL="0" indent="0">
              <a:buNone/>
            </a:pPr>
            <a:r>
              <a:rPr lang="en-US" sz="3600" dirty="0" smtClean="0"/>
              <a:t> </a:t>
            </a:r>
            <a:r>
              <a:rPr lang="ru-RU" sz="3600" dirty="0" smtClean="0"/>
              <a:t>                 </a:t>
            </a:r>
            <a:r>
              <a:rPr lang="en-US" sz="3600" dirty="0" smtClean="0"/>
              <a:t>snake</a:t>
            </a:r>
            <a:r>
              <a:rPr lang="en-US" sz="3600" dirty="0"/>
              <a:t>, lamp</a:t>
            </a:r>
            <a:r>
              <a:rPr lang="en-US" sz="3600" dirty="0" smtClean="0"/>
              <a:t>,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                                     </a:t>
            </a:r>
            <a:r>
              <a:rPr lang="en-US" sz="3600" dirty="0" smtClean="0"/>
              <a:t> </a:t>
            </a:r>
            <a:r>
              <a:rPr lang="en-US" sz="3600" dirty="0"/>
              <a:t>ten, green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Запиши транскрипцию к словам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024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 </a:t>
            </a:r>
            <a:r>
              <a:rPr lang="en-US" sz="4800" dirty="0" smtClean="0"/>
              <a:t>[</a:t>
            </a:r>
            <a:r>
              <a:rPr lang="en-US" sz="4800" dirty="0" err="1"/>
              <a:t>maik</a:t>
            </a:r>
            <a:r>
              <a:rPr lang="en-US" sz="4800" dirty="0"/>
              <a:t>], </a:t>
            </a:r>
            <a:endParaRPr lang="ru-RU" sz="4800" dirty="0" smtClean="0"/>
          </a:p>
          <a:p>
            <a:pPr marL="0" indent="0">
              <a:buNone/>
            </a:pPr>
            <a:r>
              <a:rPr lang="ru-RU" sz="4800" dirty="0"/>
              <a:t> </a:t>
            </a:r>
            <a:r>
              <a:rPr lang="ru-RU" sz="4800" dirty="0" smtClean="0"/>
              <a:t>             </a:t>
            </a:r>
            <a:r>
              <a:rPr lang="en-US" sz="4800" dirty="0" smtClean="0"/>
              <a:t>[</a:t>
            </a:r>
            <a:r>
              <a:rPr lang="en-US" sz="4800" dirty="0" err="1"/>
              <a:t>fl</a:t>
            </a:r>
            <a:r>
              <a:rPr lang="ru-RU" sz="4800" dirty="0" err="1"/>
              <a:t>эе</a:t>
            </a:r>
            <a:r>
              <a:rPr lang="en-US" sz="4800" dirty="0"/>
              <a:t>g], </a:t>
            </a:r>
            <a:endParaRPr lang="ru-RU" sz="4800" dirty="0" smtClean="0"/>
          </a:p>
          <a:p>
            <a:pPr marL="0" indent="0">
              <a:buNone/>
            </a:pPr>
            <a:r>
              <a:rPr lang="ru-RU" sz="4800" dirty="0"/>
              <a:t> </a:t>
            </a:r>
            <a:r>
              <a:rPr lang="ru-RU" sz="4800" dirty="0" smtClean="0"/>
              <a:t>                         </a:t>
            </a:r>
            <a:r>
              <a:rPr lang="en-US" sz="4800" dirty="0" smtClean="0"/>
              <a:t>[</a:t>
            </a:r>
            <a:r>
              <a:rPr lang="en-US" sz="4800" dirty="0" err="1"/>
              <a:t>haus</a:t>
            </a:r>
            <a:r>
              <a:rPr lang="en-US" sz="4800" dirty="0"/>
              <a:t>] 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Запиши буквами</a:t>
            </a:r>
          </a:p>
        </p:txBody>
      </p:sp>
    </p:spTree>
    <p:extLst>
      <p:ext uri="{BB962C8B-B14F-4D97-AF65-F5344CB8AC3E}">
        <p14:creationId xmlns:p14="http://schemas.microsoft.com/office/powerpoint/2010/main" val="421392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latin typeface="Monotype Corsiva" pitchFamily="66" charset="0"/>
              </a:rPr>
              <a:t>    У </a:t>
            </a:r>
            <a:r>
              <a:rPr lang="ru-RU" sz="3200" dirty="0">
                <a:latin typeface="Monotype Corsiva" pitchFamily="66" charset="0"/>
              </a:rPr>
              <a:t>нас необычный сегодня денёк.</a:t>
            </a:r>
          </a:p>
          <a:p>
            <a:pPr marL="0" indent="0">
              <a:buNone/>
            </a:pPr>
            <a:r>
              <a:rPr lang="ru-RU" sz="3200" dirty="0">
                <a:latin typeface="Monotype Corsiva" pitchFamily="66" charset="0"/>
              </a:rPr>
              <a:t> </a:t>
            </a:r>
            <a:r>
              <a:rPr lang="ru-RU" sz="3200" dirty="0" smtClean="0">
                <a:latin typeface="Monotype Corsiva" pitchFamily="66" charset="0"/>
              </a:rPr>
              <a:t>   </a:t>
            </a:r>
            <a:r>
              <a:rPr lang="ru-RU" sz="3200" dirty="0">
                <a:latin typeface="Monotype Corsiva" pitchFamily="66" charset="0"/>
              </a:rPr>
              <a:t>Выяснить нужно, кто в классе знаток.</a:t>
            </a:r>
          </a:p>
          <a:p>
            <a:pPr marL="0" indent="0">
              <a:buNone/>
            </a:pPr>
            <a:r>
              <a:rPr lang="ru-RU" sz="3200" dirty="0" smtClean="0">
                <a:latin typeface="Monotype Corsiva" pitchFamily="66" charset="0"/>
              </a:rPr>
              <a:t>    </a:t>
            </a:r>
            <a:r>
              <a:rPr lang="ru-RU" sz="3200" dirty="0">
                <a:latin typeface="Monotype Corsiva" pitchFamily="66" charset="0"/>
              </a:rPr>
              <a:t>Мыслить, трудиться, активными быть, </a:t>
            </a:r>
          </a:p>
          <a:p>
            <a:pPr marL="0" indent="0">
              <a:buNone/>
            </a:pPr>
            <a:r>
              <a:rPr lang="ru-RU" sz="3200" dirty="0" smtClean="0">
                <a:latin typeface="Monotype Corsiva" pitchFamily="66" charset="0"/>
              </a:rPr>
              <a:t>    </a:t>
            </a:r>
            <a:r>
              <a:rPr lang="ru-RU" sz="3200" dirty="0">
                <a:latin typeface="Monotype Corsiva" pitchFamily="66" charset="0"/>
              </a:rPr>
              <a:t>Соседу помочь, о себе не забыть.</a:t>
            </a:r>
          </a:p>
          <a:p>
            <a:pPr marL="0" indent="0">
              <a:buNone/>
            </a:pPr>
            <a:r>
              <a:rPr lang="ru-RU" sz="3200" dirty="0">
                <a:latin typeface="Monotype Corsiva" pitchFamily="66" charset="0"/>
              </a:rPr>
              <a:t> </a:t>
            </a:r>
            <a:r>
              <a:rPr lang="ru-RU" sz="3200" dirty="0" smtClean="0">
                <a:latin typeface="Monotype Corsiva" pitchFamily="66" charset="0"/>
              </a:rPr>
              <a:t>   Готовы </a:t>
            </a:r>
            <a:r>
              <a:rPr lang="ru-RU" sz="3200" dirty="0">
                <a:latin typeface="Monotype Corsiva" pitchFamily="66" charset="0"/>
              </a:rPr>
              <a:t>отправиться в путь? Так вперед!</a:t>
            </a:r>
          </a:p>
          <a:p>
            <a:pPr marL="0" indent="0">
              <a:buNone/>
            </a:pPr>
            <a:r>
              <a:rPr lang="ru-RU" sz="3200" dirty="0" smtClean="0">
                <a:latin typeface="Monotype Corsiva" pitchFamily="66" charset="0"/>
              </a:rPr>
              <a:t>    Новый </a:t>
            </a:r>
            <a:r>
              <a:rPr lang="ru-RU" sz="3200" dirty="0">
                <a:latin typeface="Monotype Corsiva" pitchFamily="66" charset="0"/>
              </a:rPr>
              <a:t>урок вас к знаниям зовёт!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69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420888"/>
            <a:ext cx="7408333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ВИДИМ                                   ПИШЕМ</a:t>
            </a:r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                      </a:t>
            </a:r>
            <a:r>
              <a:rPr lang="ru-RU" i="1" dirty="0" smtClean="0">
                <a:solidFill>
                  <a:schemeClr val="tx1"/>
                </a:solidFill>
              </a:rPr>
              <a:t>БУКВЫ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</a:rPr>
              <a:t>                               ЗВУКИ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  СЛЫШИМ                               ПРОИЗНОСИМ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06496"/>
          </a:xfrm>
        </p:spPr>
        <p:txBody>
          <a:bodyPr>
            <a:normAutofit/>
          </a:bodyPr>
          <a:lstStyle/>
          <a:p>
            <a:r>
              <a:rPr lang="ru-RU" dirty="0"/>
              <a:t>1. Соедините стрелками слова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867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94938"/>
            <a:ext cx="6408711" cy="413122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Чего больше звуков или букв?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7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152" y="2674938"/>
            <a:ext cx="4601633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3.Чего больше : гласных звуков или гласных букв?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624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674938"/>
            <a:ext cx="5616624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 Чего больше : согласных звуков или согласных букв?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6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67832" y="2060848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  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15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en-US" sz="6000" dirty="0" smtClean="0"/>
              <a:t>      [</a:t>
            </a:r>
            <a:r>
              <a:rPr lang="en-US" sz="6000" dirty="0"/>
              <a:t>t]  [r]  [</a:t>
            </a:r>
            <a:r>
              <a:rPr lang="en-US" sz="6000" dirty="0" err="1"/>
              <a:t>i</a:t>
            </a:r>
            <a:r>
              <a:rPr lang="en-US" sz="6000" dirty="0"/>
              <a:t>:]  -  tree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276872"/>
            <a:ext cx="439248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93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pin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                   meet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ink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780" y="1844824"/>
            <a:ext cx="2233811" cy="16318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924944"/>
            <a:ext cx="2992759" cy="20162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797" y="4825271"/>
            <a:ext cx="2205211" cy="164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92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 [ </a:t>
            </a:r>
            <a:r>
              <a:rPr lang="en-US" sz="2800" dirty="0" err="1"/>
              <a:t>kwin</a:t>
            </a:r>
            <a:r>
              <a:rPr lang="en-US" sz="2800" dirty="0"/>
              <a:t> </a:t>
            </a:r>
            <a:r>
              <a:rPr lang="en-US" sz="2800" dirty="0" smtClean="0"/>
              <a:t>]                  </a:t>
            </a:r>
            <a:r>
              <a:rPr lang="en-US" sz="2800" dirty="0"/>
              <a:t>[ tri </a:t>
            </a:r>
            <a:r>
              <a:rPr lang="en-US" sz="2800" dirty="0" smtClean="0"/>
              <a:t>]                    </a:t>
            </a:r>
            <a:r>
              <a:rPr lang="en-US" sz="2800" dirty="0"/>
              <a:t>[ </a:t>
            </a:r>
            <a:r>
              <a:rPr lang="en-US" sz="2800" dirty="0" err="1"/>
              <a:t>dok</a:t>
            </a:r>
            <a:r>
              <a:rPr lang="en-US" sz="2800" dirty="0"/>
              <a:t> ] 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96952"/>
            <a:ext cx="2362511" cy="3168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996952"/>
            <a:ext cx="2400062" cy="2996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69430"/>
            <a:ext cx="2736304" cy="298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4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Celebration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53</TotalTime>
  <Words>210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English sounds</vt:lpstr>
      <vt:lpstr>Презентация PowerPoint</vt:lpstr>
      <vt:lpstr>1. Соедините стрелками слова </vt:lpstr>
      <vt:lpstr>2. Чего больше звуков или букв?</vt:lpstr>
      <vt:lpstr>3.Чего больше : гласных звуков или гласных букв?</vt:lpstr>
      <vt:lpstr>4. Чего больше : согласных звуков или согласных букв?</vt:lpstr>
      <vt:lpstr>      [t]  [r]  [i:]  -  tree </vt:lpstr>
      <vt:lpstr>Презентация PowerPoint</vt:lpstr>
      <vt:lpstr>Презентация PowerPoint</vt:lpstr>
      <vt:lpstr>Подбери пару :</vt:lpstr>
      <vt:lpstr>Кто придёт к нам в гости?</vt:lpstr>
      <vt:lpstr>Запиши транскрипцию к словам</vt:lpstr>
      <vt:lpstr>Запиши буквами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sounds</dc:title>
  <dc:creator>Розалия</dc:creator>
  <cp:lastModifiedBy>Розалия</cp:lastModifiedBy>
  <cp:revision>5</cp:revision>
  <dcterms:created xsi:type="dcterms:W3CDTF">2012-12-24T13:00:12Z</dcterms:created>
  <dcterms:modified xsi:type="dcterms:W3CDTF">2012-12-24T13:53:22Z</dcterms:modified>
</cp:coreProperties>
</file>