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4D46E7-965E-4F6A-B022-67840925CBB5}" type="datetimeFigureOut">
              <a:rPr lang="ru-RU" smtClean="0"/>
              <a:t>29.11.2011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9192EA-190C-462C-9F86-E6068AD8067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eg"/><Relationship Id="rId7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10" Type="http://schemas.openxmlformats.org/officeDocument/2006/relationships/image" Target="../media/image11.jpeg"/><Relationship Id="rId4" Type="http://schemas.openxmlformats.org/officeDocument/2006/relationships/image" Target="../media/image13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iankaan-tours.com/espanol/images/zoom/IKSQAJ/delfin_curioso_sian-kaan.jpg" TargetMode="External"/><Relationship Id="rId3" Type="http://schemas.openxmlformats.org/officeDocument/2006/relationships/hyperlink" Target="http://tokyo5.files.wordpress.com/2009/11/funnelweb.jpg" TargetMode="External"/><Relationship Id="rId7" Type="http://schemas.openxmlformats.org/officeDocument/2006/relationships/hyperlink" Target="http://img-fotki.yandex.ru/get/4606/mariflesh.8/0_4f672_25d45168_L.jpg" TargetMode="External"/><Relationship Id="rId2" Type="http://schemas.openxmlformats.org/officeDocument/2006/relationships/hyperlink" Target="http://img-fotki.yandex.ru/get/5708/cadi-1986.464/0_7d782_ed2c7b5d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inceton.edu/~artofsci/gallery2006/images/22.jpg" TargetMode="External"/><Relationship Id="rId11" Type="http://schemas.openxmlformats.org/officeDocument/2006/relationships/hyperlink" Target="http://s43.radikal.ru/i100/1009/8a/331075e62c59.png" TargetMode="External"/><Relationship Id="rId5" Type="http://schemas.openxmlformats.org/officeDocument/2006/relationships/hyperlink" Target="http://zooforum.ru/uploads/1299449811/gallery_39626_215_71632.jpg" TargetMode="External"/><Relationship Id="rId10" Type="http://schemas.openxmlformats.org/officeDocument/2006/relationships/hyperlink" Target="http://img-fotki.yandex.ru/get/4412/113882196.d4/0_63cac_296d706b_XL" TargetMode="External"/><Relationship Id="rId4" Type="http://schemas.openxmlformats.org/officeDocument/2006/relationships/hyperlink" Target="http://3dwp.ru/albums/Animal/normal_Animal_054.JPG" TargetMode="External"/><Relationship Id="rId9" Type="http://schemas.openxmlformats.org/officeDocument/2006/relationships/hyperlink" Target="http://img-fotki.yandex.ru/get/4102/imidgx.5b/0_3148e_46c7d74b_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en-US" sz="9600" dirty="0" smtClean="0"/>
              <a:t>ANIMALS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365104"/>
            <a:ext cx="4968224" cy="176816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/>
              <a:t>Разработала:</a:t>
            </a:r>
          </a:p>
          <a:p>
            <a:pPr algn="l"/>
            <a:r>
              <a:rPr lang="ru-RU" dirty="0" smtClean="0"/>
              <a:t>Давыдова  Анна Викторовна</a:t>
            </a:r>
          </a:p>
          <a:p>
            <a:pPr algn="l"/>
            <a:r>
              <a:rPr lang="ru-RU" dirty="0" smtClean="0"/>
              <a:t>Учитель английского языка</a:t>
            </a:r>
          </a:p>
          <a:p>
            <a:pPr algn="l"/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</a:t>
            </a:r>
          </a:p>
          <a:p>
            <a:pPr algn="l"/>
            <a:r>
              <a:rPr lang="ru-RU" dirty="0" smtClean="0"/>
              <a:t>Город Солнечногорск-7</a:t>
            </a:r>
          </a:p>
          <a:p>
            <a:pPr algn="l"/>
            <a:r>
              <a:rPr lang="ru-RU" dirty="0" smtClean="0"/>
              <a:t>Московская область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ANIMALS: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6958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SPIDER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spaɪdə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 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ПАУК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BIRD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bɜːd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ПТИЦА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RABBIT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ræbɪt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КРОЛИК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SEAHORSE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si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ːˌ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hɔːs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МОРСКОЙ КОНЕК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  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TORTOISE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tɔːtəs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ЧЕРЕПАХА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PARROT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</a:rPr>
              <a:t>pærət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]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ПОПУГАЙ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IT?</a:t>
            </a:r>
            <a:endParaRPr lang="ru-RU" dirty="0"/>
          </a:p>
        </p:txBody>
      </p:sp>
      <p:pic>
        <p:nvPicPr>
          <p:cNvPr id="4" name="Содержимое 3" descr="кроли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1807612" cy="2384713"/>
          </a:xfrm>
        </p:spPr>
      </p:pic>
      <p:pic>
        <p:nvPicPr>
          <p:cNvPr id="5" name="Рисунок 4" descr="морской коне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365104"/>
            <a:ext cx="1574676" cy="2303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опуга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132856"/>
            <a:ext cx="1529328" cy="2718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ау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4235574"/>
            <a:ext cx="2481625" cy="262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ТИЧКА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2060848"/>
            <a:ext cx="2483768" cy="1636182"/>
          </a:xfrm>
          <a:prstGeom prst="rect">
            <a:avLst/>
          </a:prstGeom>
        </p:spPr>
      </p:pic>
      <p:pic>
        <p:nvPicPr>
          <p:cNvPr id="9" name="Рисунок 8" descr="черепах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3284984"/>
            <a:ext cx="2525266" cy="167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spaɪdə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pærət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bɜːd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tɔːtəs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ræbɪt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</a:p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['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si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ːˌ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hɔːs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endParaRPr lang="en-US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ПТИ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204864"/>
            <a:ext cx="1839249" cy="1211605"/>
          </a:xfrm>
          <a:prstGeom prst="rect">
            <a:avLst/>
          </a:prstGeom>
        </p:spPr>
      </p:pic>
      <p:pic>
        <p:nvPicPr>
          <p:cNvPr id="5" name="Рисунок 4" descr="кроли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780928"/>
            <a:ext cx="1398237" cy="1844640"/>
          </a:xfrm>
          <a:prstGeom prst="rect">
            <a:avLst/>
          </a:prstGeom>
        </p:spPr>
      </p:pic>
      <p:pic>
        <p:nvPicPr>
          <p:cNvPr id="6" name="Рисунок 5" descr="морской коне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80312" y="2060848"/>
            <a:ext cx="1298427" cy="1899295"/>
          </a:xfrm>
          <a:prstGeom prst="rect">
            <a:avLst/>
          </a:prstGeom>
        </p:spPr>
      </p:pic>
      <p:pic>
        <p:nvPicPr>
          <p:cNvPr id="7" name="Рисунок 6" descr="пау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3933056"/>
            <a:ext cx="1274883" cy="1347217"/>
          </a:xfrm>
          <a:prstGeom prst="rect">
            <a:avLst/>
          </a:prstGeom>
        </p:spPr>
      </p:pic>
      <p:pic>
        <p:nvPicPr>
          <p:cNvPr id="8" name="Рисунок 7" descr="черепах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4869160"/>
            <a:ext cx="2597274" cy="1724590"/>
          </a:xfrm>
          <a:prstGeom prst="rect">
            <a:avLst/>
          </a:prstGeom>
        </p:spPr>
      </p:pic>
      <p:pic>
        <p:nvPicPr>
          <p:cNvPr id="9" name="Рисунок 8" descr="попугай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4437112"/>
            <a:ext cx="1097280" cy="1950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THEY CAN 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CRAWL  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krɔːl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ползать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FLY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flaɪ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летать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JUMP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ʤʌmp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 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прыгать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SWIM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swɪm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плавать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WALK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wɔːk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идти, ходить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TALK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[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tɔːk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] 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говорить, разговаривать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LOOK AND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SAY: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Spiders </a:t>
            </a:r>
            <a:r>
              <a:rPr lang="en-US" sz="2800" b="1" dirty="0" smtClean="0">
                <a:solidFill>
                  <a:srgbClr val="002060"/>
                </a:solidFill>
                <a:latin typeface="Comic Sans MS" pitchFamily="66" charset="0"/>
              </a:rPr>
              <a:t>can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crawl and jump, but they </a:t>
            </a:r>
            <a:r>
              <a:rPr lang="en-US" sz="2800" b="1" dirty="0" smtClean="0">
                <a:solidFill>
                  <a:srgbClr val="002060"/>
                </a:solidFill>
                <a:latin typeface="Comic Sans MS" pitchFamily="66" charset="0"/>
              </a:rPr>
              <a:t>can’t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swim. (fly, sing, talk, walk, run)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цыпле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1355657" cy="1580020"/>
          </a:xfrm>
          <a:prstGeom prst="rect">
            <a:avLst/>
          </a:prstGeom>
        </p:spPr>
      </p:pic>
      <p:pic>
        <p:nvPicPr>
          <p:cNvPr id="5" name="Рисунок 4" descr="черепах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53136"/>
            <a:ext cx="2741290" cy="1820216"/>
          </a:xfrm>
          <a:prstGeom prst="rect">
            <a:avLst/>
          </a:prstGeom>
        </p:spPr>
      </p:pic>
      <p:pic>
        <p:nvPicPr>
          <p:cNvPr id="6" name="Рисунок 5" descr="рыб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2996952"/>
            <a:ext cx="1387370" cy="1603896"/>
          </a:xfrm>
          <a:prstGeom prst="rect">
            <a:avLst/>
          </a:prstGeom>
        </p:spPr>
      </p:pic>
      <p:pic>
        <p:nvPicPr>
          <p:cNvPr id="7" name="Рисунок 6" descr="соба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4653136"/>
            <a:ext cx="1535350" cy="1958979"/>
          </a:xfrm>
          <a:prstGeom prst="rect">
            <a:avLst/>
          </a:prstGeom>
        </p:spPr>
      </p:pic>
      <p:pic>
        <p:nvPicPr>
          <p:cNvPr id="8" name="Рисунок 7" descr="морской конек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1920" y="2924944"/>
            <a:ext cx="1199973" cy="1755279"/>
          </a:xfrm>
          <a:prstGeom prst="rect">
            <a:avLst/>
          </a:prstGeom>
        </p:spPr>
      </p:pic>
      <p:pic>
        <p:nvPicPr>
          <p:cNvPr id="9" name="Рисунок 8" descr="паук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27984" y="4797152"/>
            <a:ext cx="1631057" cy="1723599"/>
          </a:xfrm>
          <a:prstGeom prst="rect">
            <a:avLst/>
          </a:prstGeom>
        </p:spPr>
      </p:pic>
      <p:pic>
        <p:nvPicPr>
          <p:cNvPr id="10" name="Рисунок 9" descr="котенок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2996952"/>
            <a:ext cx="1805263" cy="1427991"/>
          </a:xfrm>
          <a:prstGeom prst="rect">
            <a:avLst/>
          </a:prstGeom>
        </p:spPr>
      </p:pic>
      <p:pic>
        <p:nvPicPr>
          <p:cNvPr id="11" name="Рисунок 10" descr="дельфин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4869160"/>
            <a:ext cx="2110556" cy="1449325"/>
          </a:xfrm>
          <a:prstGeom prst="rect">
            <a:avLst/>
          </a:prstGeom>
        </p:spPr>
      </p:pic>
      <p:pic>
        <p:nvPicPr>
          <p:cNvPr id="12" name="Рисунок 11" descr="попугай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452320" y="2636912"/>
            <a:ext cx="1097280" cy="19507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4767808"/>
          </a:xfrm>
        </p:spPr>
        <p:txBody>
          <a:bodyPr>
            <a:normAutofit fontScale="25000" lnSpcReduction="20000"/>
          </a:bodyPr>
          <a:lstStyle/>
          <a:p>
            <a:r>
              <a:rPr lang="ru-RU" sz="7000" u="sng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http://img-fotki.yandex.ru/get/5708/cadi-1986.464/0_7d782_ed2c7b5d_XL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3"/>
              </a:rPr>
              <a:t>http://tokyo5.files.wordpress.com/2009/11/funnelweb.jpg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4"/>
              </a:rPr>
              <a:t>http://3dwp.ru/albums/Animal/normal_Animal_054.JPG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5"/>
              </a:rPr>
              <a:t>http://zooforum.ru/uploads/1299449811/gallery_39626_215_71632.jpg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6"/>
              </a:rPr>
              <a:t>http://www.princeton.edu/~artofsci/gallery2006/images/22.jpg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7"/>
              </a:rPr>
              <a:t>http://img-fotki.yandex.ru/get/4606/mariflesh.8/0_4f672_25d45168_L.jpg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8"/>
              </a:rPr>
              <a:t>http://www.siankaan-tours.com/espanol/images/zoom/IKSQAJ/delfin_curioso_sian-kaan.jpg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9"/>
              </a:rPr>
              <a:t>http://img-fotki.yandex.ru/get/4102/imidgx.5b/0_3148e_46c7d74b_L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10"/>
              </a:rPr>
              <a:t>http://img-fotki.yandex.ru/get/4412/113882196.d4/0_63cac_296d706b_XL</a:t>
            </a:r>
            <a:endParaRPr lang="ru-RU" sz="7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11"/>
              </a:rPr>
              <a:t>http://</a:t>
            </a:r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  <a:hlinkClick r:id="rId11"/>
              </a:rPr>
              <a:t>s43.radikal.ru/i100/1009/8a/331075e62c59.png</a:t>
            </a:r>
            <a:endParaRPr lang="ru-RU" sz="7000" u="sng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7000" u="sng" dirty="0" smtClean="0">
                <a:solidFill>
                  <a:schemeClr val="accent3">
                    <a:lumMod val="50000"/>
                  </a:schemeClr>
                </a:solidFill>
              </a:rPr>
              <a:t>УМК «Английский в фокусе» 3 класс </a:t>
            </a:r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ru-RU" sz="7000" u="sng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</a:rPr>
              <a:t>[</a:t>
            </a:r>
            <a:r>
              <a:rPr lang="ru-RU" sz="7000" u="sng" dirty="0" smtClean="0">
                <a:solidFill>
                  <a:schemeClr val="accent3">
                    <a:lumMod val="50000"/>
                  </a:schemeClr>
                </a:solidFill>
              </a:rPr>
              <a:t>Н.И.Быкова</a:t>
            </a:r>
            <a:r>
              <a:rPr lang="ru-RU" sz="7000" u="sng" dirty="0" smtClean="0">
                <a:solidFill>
                  <a:schemeClr val="accent3">
                    <a:lumMod val="50000"/>
                  </a:schemeClr>
                </a:solidFill>
              </a:rPr>
              <a:t>, Д.Дули, М.Д.Поспелова, В.Эванс</a:t>
            </a:r>
            <a:r>
              <a:rPr lang="en-US" sz="7000" u="sng" dirty="0" smtClean="0">
                <a:solidFill>
                  <a:schemeClr val="accent3">
                    <a:lumMod val="50000"/>
                  </a:schemeClr>
                </a:solidFill>
              </a:rPr>
              <a:t>]</a:t>
            </a:r>
          </a:p>
          <a:p>
            <a:pPr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VERY MUCH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40404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139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ANIMALS</vt:lpstr>
      <vt:lpstr>ANIMALS:</vt:lpstr>
      <vt:lpstr>WHAT IS IT?</vt:lpstr>
      <vt:lpstr>READ AND MATCH:</vt:lpstr>
      <vt:lpstr>THEY CAN :</vt:lpstr>
      <vt:lpstr>LOOK AND SAY:</vt:lpstr>
      <vt:lpstr>ИСТОЧНИК: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Аня</dc:creator>
  <cp:lastModifiedBy>Аня</cp:lastModifiedBy>
  <cp:revision>6</cp:revision>
  <dcterms:created xsi:type="dcterms:W3CDTF">2011-11-29T18:50:56Z</dcterms:created>
  <dcterms:modified xsi:type="dcterms:W3CDTF">2011-11-29T19:45:13Z</dcterms:modified>
</cp:coreProperties>
</file>