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9" r:id="rId4"/>
    <p:sldId id="260" r:id="rId5"/>
    <p:sldId id="261" r:id="rId6"/>
    <p:sldId id="268" r:id="rId7"/>
    <p:sldId id="271" r:id="rId8"/>
    <p:sldId id="274" r:id="rId9"/>
    <p:sldId id="272" r:id="rId10"/>
    <p:sldId id="273" r:id="rId11"/>
    <p:sldId id="269" r:id="rId12"/>
    <p:sldId id="257" r:id="rId13"/>
    <p:sldId id="275" r:id="rId14"/>
    <p:sldId id="27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699" autoAdjust="0"/>
    <p:restoredTop sz="94660"/>
  </p:normalViewPr>
  <p:slideViewPr>
    <p:cSldViewPr>
      <p:cViewPr varScale="1">
        <p:scale>
          <a:sx n="73" d="100"/>
          <a:sy n="73" d="100"/>
        </p:scale>
        <p:origin x="-90" y="-6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B19E-713C-453B-AD1F-EEB630E4C1F1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89A5A-E9B3-4B73-85EE-C17A33A3ED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B19E-713C-453B-AD1F-EEB630E4C1F1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89A5A-E9B3-4B73-85EE-C17A33A3ED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B19E-713C-453B-AD1F-EEB630E4C1F1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89A5A-E9B3-4B73-85EE-C17A33A3ED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B19E-713C-453B-AD1F-EEB630E4C1F1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89A5A-E9B3-4B73-85EE-C17A33A3ED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B19E-713C-453B-AD1F-EEB630E4C1F1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89A5A-E9B3-4B73-85EE-C17A33A3ED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B19E-713C-453B-AD1F-EEB630E4C1F1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89A5A-E9B3-4B73-85EE-C17A33A3ED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B19E-713C-453B-AD1F-EEB630E4C1F1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89A5A-E9B3-4B73-85EE-C17A33A3ED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B19E-713C-453B-AD1F-EEB630E4C1F1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89A5A-E9B3-4B73-85EE-C17A33A3ED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B19E-713C-453B-AD1F-EEB630E4C1F1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89A5A-E9B3-4B73-85EE-C17A33A3ED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B19E-713C-453B-AD1F-EEB630E4C1F1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89A5A-E9B3-4B73-85EE-C17A33A3ED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B19E-713C-453B-AD1F-EEB630E4C1F1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89A5A-E9B3-4B73-85EE-C17A33A3ED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1B19E-713C-453B-AD1F-EEB630E4C1F1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89A5A-E9B3-4B73-85EE-C17A33A3ED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i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Достопримечательности Санкт-Петербурга</a:t>
            </a:r>
            <a:endParaRPr lang="ru-RU" b="1" i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Лента лицом вниз 3"/>
          <p:cNvSpPr/>
          <p:nvPr/>
        </p:nvSpPr>
        <p:spPr>
          <a:xfrm>
            <a:off x="0" y="4077072"/>
            <a:ext cx="9144000" cy="1584176"/>
          </a:xfrm>
          <a:prstGeom prst="ribbon">
            <a:avLst>
              <a:gd name="adj1" fmla="val 30558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2012 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mph" presetSubtype="1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Юля\Desktop\Kazaňský_chrám_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4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214290"/>
            <a:ext cx="56435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/>
              <a:t>  The Kazan  Cathedral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G:\дост.спб для\летн.1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928927" y="285728"/>
            <a:ext cx="53578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/>
              <a:t>The Summer Garden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Юля\Desktop\Картинки с питером\rusm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57229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928662" y="357166"/>
            <a:ext cx="800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800" dirty="0" smtClean="0"/>
              <a:t>The Russian Museum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528" y="642918"/>
            <a:ext cx="8026231" cy="2786082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643314"/>
            <a:ext cx="8258204" cy="248284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Юля\Desktop\S-Pt_ko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97502"/>
          </a:xfrm>
        </p:spPr>
        <p:txBody>
          <a:bodyPr/>
          <a:lstStyle/>
          <a:p>
            <a:r>
              <a:rPr lang="en-US" dirty="0" smtClean="0"/>
              <a:t>THANK     YOU </a:t>
            </a:r>
            <a:br>
              <a:rPr lang="en-US" dirty="0" smtClean="0"/>
            </a:br>
            <a:r>
              <a:rPr lang="en-US" dirty="0" smtClean="0"/>
              <a:t>FOR     ATTANTION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G:\Картинки с питером\домик петр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09818" y="357166"/>
            <a:ext cx="44912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/>
              <a:t>The Peter Cabin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Юля\Desktop\Картинки с питером\пите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285729"/>
            <a:ext cx="77153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000" b="1" dirty="0" smtClean="0"/>
              <a:t>The  Peter and Paul Fortress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Юля\Desktop\Картинки с питером\питер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5984" y="285728"/>
            <a:ext cx="66437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800" dirty="0" smtClean="0"/>
              <a:t>        The Palace Bridge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Юля\Desktop\Картинки с питером\питер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7" y="357166"/>
            <a:ext cx="7143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/>
              <a:t>The Palace Square with Alexander Column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G:\дост.спб для\winter-palac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9" y="0"/>
            <a:ext cx="47149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/>
              <a:t>The Winter Palace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Юля\Desktop\адмир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690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786314" y="285728"/>
            <a:ext cx="42148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/>
              <a:t>The Admiralty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:\Памятники Петру\петр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28926" y="0"/>
            <a:ext cx="62150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/>
              <a:t>   The Bronze Horseman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Юля\Desktop\исак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786051" y="0"/>
            <a:ext cx="62151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/>
              <a:t>      The St Isaac Cathedral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49</Words>
  <Application>Microsoft Office PowerPoint</Application>
  <PresentationFormat>Экран (4:3)</PresentationFormat>
  <Paragraphs>15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Достопримечательности Санкт-Петербурга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  </vt:lpstr>
      <vt:lpstr>THANK     YOU  FOR     ATTANTION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Достопримечательности Санк-Петербурга</dc:title>
  <dc:creator>Юля</dc:creator>
  <cp:lastModifiedBy>Юля</cp:lastModifiedBy>
  <cp:revision>29</cp:revision>
  <dcterms:created xsi:type="dcterms:W3CDTF">2012-10-07T12:42:26Z</dcterms:created>
  <dcterms:modified xsi:type="dcterms:W3CDTF">2012-11-24T17:42:45Z</dcterms:modified>
</cp:coreProperties>
</file>