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8" r:id="rId3"/>
    <p:sldId id="262" r:id="rId4"/>
    <p:sldId id="261" r:id="rId5"/>
    <p:sldId id="260" r:id="rId6"/>
    <p:sldId id="265" r:id="rId7"/>
    <p:sldId id="259" r:id="rId8"/>
    <p:sldId id="266" r:id="rId9"/>
    <p:sldId id="267" r:id="rId10"/>
    <p:sldId id="272" r:id="rId11"/>
    <p:sldId id="273" r:id="rId12"/>
    <p:sldId id="271" r:id="rId13"/>
    <p:sldId id="270" r:id="rId14"/>
    <p:sldId id="269" r:id="rId15"/>
    <p:sldId id="268" r:id="rId16"/>
    <p:sldId id="274" r:id="rId17"/>
    <p:sldId id="281" r:id="rId18"/>
    <p:sldId id="278" r:id="rId19"/>
    <p:sldId id="279" r:id="rId20"/>
    <p:sldId id="280" r:id="rId21"/>
    <p:sldId id="284" r:id="rId22"/>
    <p:sldId id="283" r:id="rId23"/>
    <p:sldId id="277" r:id="rId24"/>
    <p:sldId id="276" r:id="rId25"/>
    <p:sldId id="275" r:id="rId26"/>
    <p:sldId id="287" r:id="rId27"/>
    <p:sldId id="298" r:id="rId28"/>
    <p:sldId id="299" r:id="rId29"/>
    <p:sldId id="302" r:id="rId30"/>
    <p:sldId id="301" r:id="rId31"/>
    <p:sldId id="300" r:id="rId32"/>
    <p:sldId id="303" r:id="rId33"/>
    <p:sldId id="305" r:id="rId34"/>
    <p:sldId id="304" r:id="rId35"/>
    <p:sldId id="306" r:id="rId36"/>
    <p:sldId id="307" r:id="rId37"/>
    <p:sldId id="308" r:id="rId38"/>
    <p:sldId id="295" r:id="rId39"/>
    <p:sldId id="297" r:id="rId40"/>
    <p:sldId id="282"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FF"/>
    <a:srgbClr val="9966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E54EF-2F37-44E0-AC38-F9E891F8D18A}" type="datetimeFigureOut">
              <a:rPr lang="ru-RU" smtClean="0"/>
              <a:t>26.11.2012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BF799-E6E9-48CA-BCC0-103C4762E04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29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35</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36</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37</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38</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39</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40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11BF799-E6E9-48CA-BCC0-103C4762E04C}"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285992"/>
            <a:ext cx="7358114" cy="2143140"/>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57290" y="4714884"/>
            <a:ext cx="6143668" cy="1500198"/>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pPr>
              <a:defRPr/>
            </a:pPr>
            <a:fld id="{3BED18B9-544B-4AFF-8439-7550E0FDBB2D}" type="datetimeFigureOut">
              <a:rPr lang="ru-RU"/>
              <a:pPr>
                <a:defRPr/>
              </a:pPr>
              <a:t>26.11.2012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053922-B4D7-4990-B62A-831C2EC0B3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83E4BDA-5144-4ACD-8D92-4F6760B43593}" type="datetimeFigureOut">
              <a:rPr lang="ru-RU"/>
              <a:pPr>
                <a:defRPr/>
              </a:pPr>
              <a:t>26.11.2012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FCD776-EC52-4494-A1D6-6EE7931DF2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4CC860-5AC5-4036-A0D6-2BC440CF351A}" type="datetimeFigureOut">
              <a:rPr lang="ru-RU"/>
              <a:pPr>
                <a:defRPr/>
              </a:pPr>
              <a:t>26.11.2012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87C5FB-E821-41A5-8CE3-F2C249181B9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451DADC-BE66-4BB6-A7E7-9B4F5F335508}" type="datetimeFigureOut">
              <a:rPr lang="ru-RU"/>
              <a:pPr>
                <a:defRPr/>
              </a:pPr>
              <a:t>26.11.2012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11F7C3-2BF8-48D1-A093-5B22C175FEC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9433C71-A99B-4223-A49B-D2BD538AF6AA}" type="datetimeFigureOut">
              <a:rPr lang="ru-RU"/>
              <a:pPr>
                <a:defRPr/>
              </a:pPr>
              <a:t>26.11.2012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CCF6F4-341E-4AA5-9B45-16D1CDF1E7F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3CBE708-60FE-43B5-B36C-A10EE38B0A61}" type="datetimeFigureOut">
              <a:rPr lang="ru-RU"/>
              <a:pPr>
                <a:defRPr/>
              </a:pPr>
              <a:t>26.11.2012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662EBF6-0141-46CE-BF13-7DAE6BB42FD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C0661FF-11CF-4B0E-9BF3-DFE73A967EB6}" type="datetimeFigureOut">
              <a:rPr lang="ru-RU"/>
              <a:pPr>
                <a:defRPr/>
              </a:pPr>
              <a:t>26.11.2012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C8B1E6D-537F-48FF-9C4A-5B086BED101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6A6B131-5DB8-44E7-8F20-DB9FE5A701FB}" type="datetimeFigureOut">
              <a:rPr lang="ru-RU"/>
              <a:pPr>
                <a:defRPr/>
              </a:pPr>
              <a:t>26.11.2012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B1CEE1F-E170-420A-B78A-CA9E181575F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89442F4-ECB2-4BE6-A8C7-39062BE313F4}" type="datetimeFigureOut">
              <a:rPr lang="ru-RU"/>
              <a:pPr>
                <a:defRPr/>
              </a:pPr>
              <a:t>26.11.2012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FE3A08C-1B40-4646-B7B3-794BFB6218A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13B0C1-0E0D-435F-B903-DDE34FB5096F}" type="datetimeFigureOut">
              <a:rPr lang="ru-RU"/>
              <a:pPr>
                <a:defRPr/>
              </a:pPr>
              <a:t>26.11.2012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E4A417-3580-48F6-A073-99C9E6CA208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34E9D32-333C-4974-B8A7-0F198DC0C02D}" type="datetimeFigureOut">
              <a:rPr lang="ru-RU"/>
              <a:pPr>
                <a:defRPr/>
              </a:pPr>
              <a:t>26.11.2012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E24475-72E6-46E4-B411-B0688DAF066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FD0053-7B47-4822-B910-6AB4F012F16D}" type="datetimeFigureOut">
              <a:rPr lang="ru-RU"/>
              <a:pPr>
                <a:defRPr/>
              </a:pPr>
              <a:t>26.11.2012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0098F9-5134-4358-8F73-71F291F7E71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b="1" kern="1200">
          <a:ln>
            <a:prstDash val="solid"/>
          </a:ln>
          <a:solidFill>
            <a:srgbClr val="604A7B"/>
          </a:solidFill>
          <a:effectLst>
            <a:outerShdw blurRad="88000" dist="50800" dir="5040000" algn="tl">
              <a:schemeClr val="accent4">
                <a:tint val="80000"/>
                <a:satMod val="250000"/>
                <a:alpha val="45000"/>
              </a:schemeClr>
            </a:outerShdw>
          </a:effectLst>
          <a:latin typeface="+mj-lt"/>
          <a:ea typeface="+mj-ea"/>
          <a:cs typeface="+mj-cs"/>
        </a:defRPr>
      </a:lvl1pPr>
      <a:lvl2pPr algn="ctr" rtl="0" eaLnBrk="0" fontAlgn="base" hangingPunct="0">
        <a:spcBef>
          <a:spcPct val="0"/>
        </a:spcBef>
        <a:spcAft>
          <a:spcPct val="0"/>
        </a:spcAft>
        <a:defRPr sz="4400" b="1">
          <a:solidFill>
            <a:srgbClr val="604A7B"/>
          </a:solidFill>
          <a:latin typeface="Calibri" pitchFamily="34" charset="0"/>
        </a:defRPr>
      </a:lvl2pPr>
      <a:lvl3pPr algn="ctr" rtl="0" eaLnBrk="0" fontAlgn="base" hangingPunct="0">
        <a:spcBef>
          <a:spcPct val="0"/>
        </a:spcBef>
        <a:spcAft>
          <a:spcPct val="0"/>
        </a:spcAft>
        <a:defRPr sz="4400" b="1">
          <a:solidFill>
            <a:srgbClr val="604A7B"/>
          </a:solidFill>
          <a:latin typeface="Calibri" pitchFamily="34" charset="0"/>
        </a:defRPr>
      </a:lvl3pPr>
      <a:lvl4pPr algn="ctr" rtl="0" eaLnBrk="0" fontAlgn="base" hangingPunct="0">
        <a:spcBef>
          <a:spcPct val="0"/>
        </a:spcBef>
        <a:spcAft>
          <a:spcPct val="0"/>
        </a:spcAft>
        <a:defRPr sz="4400" b="1">
          <a:solidFill>
            <a:srgbClr val="604A7B"/>
          </a:solidFill>
          <a:latin typeface="Calibri" pitchFamily="34" charset="0"/>
        </a:defRPr>
      </a:lvl4pPr>
      <a:lvl5pPr algn="ctr" rtl="0" eaLnBrk="0" fontAlgn="base" hangingPunct="0">
        <a:spcBef>
          <a:spcPct val="0"/>
        </a:spcBef>
        <a:spcAft>
          <a:spcPct val="0"/>
        </a:spcAft>
        <a:defRPr sz="4400" b="1">
          <a:solidFill>
            <a:srgbClr val="604A7B"/>
          </a:solidFill>
          <a:latin typeface="Calibri" pitchFamily="34" charset="0"/>
        </a:defRPr>
      </a:lvl5pPr>
      <a:lvl6pPr marL="457200" algn="ctr" rtl="0" fontAlgn="base">
        <a:spcBef>
          <a:spcPct val="0"/>
        </a:spcBef>
        <a:spcAft>
          <a:spcPct val="0"/>
        </a:spcAft>
        <a:defRPr sz="4400" b="1">
          <a:solidFill>
            <a:srgbClr val="604A7B"/>
          </a:solidFill>
          <a:latin typeface="Calibri" pitchFamily="34" charset="0"/>
        </a:defRPr>
      </a:lvl6pPr>
      <a:lvl7pPr marL="914400" algn="ctr" rtl="0" fontAlgn="base">
        <a:spcBef>
          <a:spcPct val="0"/>
        </a:spcBef>
        <a:spcAft>
          <a:spcPct val="0"/>
        </a:spcAft>
        <a:defRPr sz="4400" b="1">
          <a:solidFill>
            <a:srgbClr val="604A7B"/>
          </a:solidFill>
          <a:latin typeface="Calibri" pitchFamily="34" charset="0"/>
        </a:defRPr>
      </a:lvl7pPr>
      <a:lvl8pPr marL="1371600" algn="ctr" rtl="0" fontAlgn="base">
        <a:spcBef>
          <a:spcPct val="0"/>
        </a:spcBef>
        <a:spcAft>
          <a:spcPct val="0"/>
        </a:spcAft>
        <a:defRPr sz="4400" b="1">
          <a:solidFill>
            <a:srgbClr val="604A7B"/>
          </a:solidFill>
          <a:latin typeface="Calibri" pitchFamily="34" charset="0"/>
        </a:defRPr>
      </a:lvl8pPr>
      <a:lvl9pPr marL="1828800" algn="ctr" rtl="0" fontAlgn="base">
        <a:spcBef>
          <a:spcPct val="0"/>
        </a:spcBef>
        <a:spcAft>
          <a:spcPct val="0"/>
        </a:spcAft>
        <a:defRPr sz="4400" b="1">
          <a:solidFill>
            <a:srgbClr val="604A7B"/>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elitethings.com/elits/gostinicy/" TargetMode="External"/><Relationship Id="rId3" Type="http://schemas.openxmlformats.org/officeDocument/2006/relationships/hyperlink" Target="http://v-n-zb.livejournal.com/2922947.html" TargetMode="External"/><Relationship Id="rId7" Type="http://schemas.openxmlformats.org/officeDocument/2006/relationships/hyperlink" Target="http://www.mota.ru/wallpapers/get/id/22305/resolution/1366x768"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www.gothereguide.com/Houses-of-parliament+london-place" TargetMode="External"/><Relationship Id="rId5" Type="http://schemas.openxmlformats.org/officeDocument/2006/relationships/hyperlink" Target="http://www.luchmir.com/History/RusskayaZima05.htm" TargetMode="External"/><Relationship Id="rId4" Type="http://schemas.openxmlformats.org/officeDocument/2006/relationships/hyperlink" Target="http://weekend-tour.my1.ru/publ/ehkskursii/velikobritanija/velikobritanija/22-1-0-73" TargetMode="External"/><Relationship Id="rId9" Type="http://schemas.openxmlformats.org/officeDocument/2006/relationships/hyperlink" Target="http://virtune.ru/page/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57313" y="4714875"/>
            <a:ext cx="6143625" cy="1500188"/>
          </a:xfrm>
        </p:spPr>
        <p:txBody>
          <a:bodyPr rtlCol="0">
            <a:normAutofit fontScale="55000" lnSpcReduction="20000"/>
          </a:bodyPr>
          <a:lstStyle/>
          <a:p>
            <a:pPr eaLnBrk="1" fontAlgn="auto" hangingPunct="1">
              <a:spcBef>
                <a:spcPct val="0"/>
              </a:spcBef>
              <a:spcAft>
                <a:spcPts val="0"/>
              </a:spcAft>
              <a:buFont typeface="Arial" pitchFamily="34" charset="0"/>
              <a:buNone/>
              <a:defRPr/>
            </a:pPr>
            <a:r>
              <a:rPr lang="ru-RU" dirty="0" smtClean="0">
                <a:effectLst>
                  <a:outerShdw blurRad="38100" dist="38100" dir="2700000" algn="tl">
                    <a:srgbClr val="000000">
                      <a:alpha val="43137"/>
                    </a:srgbClr>
                  </a:outerShdw>
                </a:effectLst>
                <a:latin typeface="Comic Sans MS" pitchFamily="66" charset="0"/>
                <a:cs typeface="Times New Roman" pitchFamily="18" charset="0"/>
              </a:rPr>
              <a:t>Автор работы: </a:t>
            </a:r>
          </a:p>
          <a:p>
            <a:pPr eaLnBrk="1" fontAlgn="auto" hangingPunct="1">
              <a:spcBef>
                <a:spcPct val="0"/>
              </a:spcBef>
              <a:spcAft>
                <a:spcPts val="0"/>
              </a:spcAft>
              <a:buFont typeface="Arial" pitchFamily="34" charset="0"/>
              <a:buNone/>
              <a:defRPr/>
            </a:pPr>
            <a:r>
              <a:rPr lang="ru-RU" dirty="0" smtClean="0">
                <a:effectLst>
                  <a:outerShdw blurRad="38100" dist="38100" dir="2700000" algn="tl">
                    <a:srgbClr val="000000">
                      <a:alpha val="43137"/>
                    </a:srgbClr>
                  </a:outerShdw>
                </a:effectLst>
                <a:latin typeface="Comic Sans MS" pitchFamily="66" charset="0"/>
                <a:cs typeface="Times New Roman" pitchFamily="18" charset="0"/>
              </a:rPr>
              <a:t>Бурыкина Елена Александровна</a:t>
            </a:r>
          </a:p>
          <a:p>
            <a:pPr eaLnBrk="1" fontAlgn="auto" hangingPunct="1">
              <a:spcBef>
                <a:spcPct val="0"/>
              </a:spcBef>
              <a:spcAft>
                <a:spcPts val="0"/>
              </a:spcAft>
              <a:buFont typeface="Arial" pitchFamily="34" charset="0"/>
              <a:buNone/>
              <a:defRPr/>
            </a:pPr>
            <a:r>
              <a:rPr lang="ru-RU" dirty="0" smtClean="0">
                <a:effectLst>
                  <a:outerShdw blurRad="38100" dist="38100" dir="2700000" algn="tl">
                    <a:srgbClr val="000000">
                      <a:alpha val="43137"/>
                    </a:srgbClr>
                  </a:outerShdw>
                </a:effectLst>
                <a:latin typeface="Comic Sans MS" pitchFamily="66" charset="0"/>
                <a:cs typeface="Times New Roman" pitchFamily="18" charset="0"/>
              </a:rPr>
              <a:t>учитель английского языка </a:t>
            </a:r>
          </a:p>
          <a:p>
            <a:pPr eaLnBrk="1" fontAlgn="auto" hangingPunct="1">
              <a:spcBef>
                <a:spcPct val="0"/>
              </a:spcBef>
              <a:spcAft>
                <a:spcPts val="0"/>
              </a:spcAft>
              <a:buFont typeface="Arial" pitchFamily="34" charset="0"/>
              <a:buNone/>
              <a:defRPr/>
            </a:pPr>
            <a:r>
              <a:rPr lang="ru-RU" dirty="0" smtClean="0">
                <a:effectLst>
                  <a:outerShdw blurRad="38100" dist="38100" dir="2700000" algn="tl">
                    <a:srgbClr val="000000">
                      <a:alpha val="43137"/>
                    </a:srgbClr>
                  </a:outerShdw>
                </a:effectLst>
                <a:latin typeface="Comic Sans MS" pitchFamily="66" charset="0"/>
                <a:cs typeface="Times New Roman" pitchFamily="18" charset="0"/>
              </a:rPr>
              <a:t>МОБУСОШ № 4</a:t>
            </a:r>
          </a:p>
          <a:p>
            <a:pPr eaLnBrk="1" fontAlgn="auto" hangingPunct="1">
              <a:spcBef>
                <a:spcPct val="0"/>
              </a:spcBef>
              <a:spcAft>
                <a:spcPts val="0"/>
              </a:spcAft>
              <a:buFont typeface="Arial" pitchFamily="34" charset="0"/>
              <a:buNone/>
              <a:defRPr/>
            </a:pPr>
            <a:r>
              <a:rPr lang="ru-RU" dirty="0" smtClean="0">
                <a:effectLst>
                  <a:outerShdw blurRad="38100" dist="38100" dir="2700000" algn="tl">
                    <a:srgbClr val="000000">
                      <a:alpha val="43137"/>
                    </a:srgbClr>
                  </a:outerShdw>
                </a:effectLst>
                <a:latin typeface="Comic Sans MS" pitchFamily="66" charset="0"/>
                <a:cs typeface="Times New Roman" pitchFamily="18" charset="0"/>
              </a:rPr>
              <a:t>г. Новокубанск</a:t>
            </a:r>
          </a:p>
          <a:p>
            <a:pPr eaLnBrk="1" fontAlgn="auto" hangingPunct="1">
              <a:spcBef>
                <a:spcPct val="0"/>
              </a:spcBef>
              <a:spcAft>
                <a:spcPts val="0"/>
              </a:spcAft>
              <a:buFont typeface="Arial" pitchFamily="34" charset="0"/>
              <a:buNone/>
              <a:defRPr/>
            </a:pPr>
            <a:r>
              <a:rPr lang="ru-RU" dirty="0" smtClean="0">
                <a:effectLst>
                  <a:outerShdw blurRad="38100" dist="38100" dir="2700000" algn="tl">
                    <a:srgbClr val="000000">
                      <a:alpha val="43137"/>
                    </a:srgbClr>
                  </a:outerShdw>
                </a:effectLst>
                <a:latin typeface="Comic Sans MS" pitchFamily="66" charset="0"/>
                <a:cs typeface="Times New Roman" pitchFamily="18" charset="0"/>
              </a:rPr>
              <a:t>Краснодарский край</a:t>
            </a:r>
            <a:endParaRPr lang="ru-RU" dirty="0">
              <a:effectLst>
                <a:outerShdw blurRad="38100" dist="38100" dir="2700000" algn="tl">
                  <a:srgbClr val="000000">
                    <a:alpha val="43137"/>
                  </a:srgbClr>
                </a:outerShdw>
              </a:effectLst>
              <a:latin typeface="Comic Sans MS" pitchFamily="66" charset="0"/>
            </a:endParaRPr>
          </a:p>
        </p:txBody>
      </p:sp>
      <p:sp>
        <p:nvSpPr>
          <p:cNvPr id="3075" name="WordArt 4"/>
          <p:cNvSpPr>
            <a:spLocks noChangeArrowheads="1" noChangeShapeType="1" noTextEdit="1"/>
          </p:cNvSpPr>
          <p:nvPr/>
        </p:nvSpPr>
        <p:spPr bwMode="auto">
          <a:xfrm>
            <a:off x="1258888" y="2060575"/>
            <a:ext cx="6913562" cy="2447925"/>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ndara"/>
              </a:rPr>
              <a:t>Do  you  know </a:t>
            </a:r>
          </a:p>
          <a:p>
            <a:pPr algn="ctr"/>
            <a:r>
              <a:rPr lang="en-US" sz="3600" b="1"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ndara"/>
              </a:rPr>
              <a:t>Great  Britain?</a:t>
            </a:r>
            <a:endParaRPr lang="ru-RU" sz="3600" b="1"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ndara"/>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971550" y="981075"/>
            <a:ext cx="7272338" cy="11525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4. What is the symbol of England?</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492500" y="2060575"/>
            <a:ext cx="2951163" cy="3671888"/>
          </a:xfrm>
          <a:prstGeom prst="rect">
            <a:avLst/>
          </a:prstGeom>
          <a:noFill/>
          <a:ln w="9525">
            <a:noFill/>
            <a:miter lim="800000"/>
            <a:headEnd/>
            <a:tailEnd/>
          </a:ln>
        </p:spPr>
        <p:txBody>
          <a:bodyPr/>
          <a:lstStyle/>
          <a:p>
            <a:pPr marL="514350" indent="-514350">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Bald</a:t>
            </a:r>
            <a:r>
              <a:rPr lang="ru-RU" sz="3200" b="1" dirty="0">
                <a:effectLst>
                  <a:outerShdw blurRad="38100" dist="38100" dir="2700000" algn="tl">
                    <a:srgbClr val="000000">
                      <a:alpha val="43137"/>
                    </a:srgbClr>
                  </a:outerShdw>
                </a:effectLst>
                <a:latin typeface="Comic Sans MS" pitchFamily="66" charset="0"/>
              </a:rPr>
              <a:t> </a:t>
            </a:r>
            <a:r>
              <a:rPr lang="en-US" sz="3200" b="1" dirty="0">
                <a:effectLst>
                  <a:outerShdw blurRad="38100" dist="38100" dir="2700000" algn="tl">
                    <a:srgbClr val="000000">
                      <a:alpha val="43137"/>
                    </a:srgbClr>
                  </a:outerShdw>
                </a:effectLst>
                <a:latin typeface="Comic Sans MS" pitchFamily="66" charset="0"/>
              </a:rPr>
              <a:t>eagle</a:t>
            </a:r>
            <a:endParaRPr lang="ru-RU" sz="3200" b="1" dirty="0">
              <a:effectLst>
                <a:outerShdw blurRad="38100" dist="38100" dir="2700000" algn="tl">
                  <a:srgbClr val="000000">
                    <a:alpha val="43137"/>
                  </a:srgbClr>
                </a:outerShdw>
              </a:effectLst>
              <a:latin typeface="Comic Sans MS" pitchFamily="66" charset="0"/>
            </a:endParaRPr>
          </a:p>
          <a:p>
            <a:pPr marL="514350" indent="-514350">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marL="514350" indent="-514350">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Britannia</a:t>
            </a:r>
            <a:endParaRPr lang="ru-RU" sz="3200" b="1" dirty="0">
              <a:effectLst>
                <a:outerShdw blurRad="38100" dist="38100" dir="2700000" algn="tl">
                  <a:srgbClr val="000000">
                    <a:alpha val="43137"/>
                  </a:srgbClr>
                </a:outerShdw>
              </a:effectLst>
              <a:latin typeface="Comic Sans MS" pitchFamily="66" charset="0"/>
            </a:endParaRPr>
          </a:p>
          <a:p>
            <a:pPr marL="514350" indent="-514350">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marL="514350" indent="-514350">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Rose</a:t>
            </a:r>
            <a:endParaRPr lang="ru-RU" sz="3200" b="1" dirty="0">
              <a:effectLst>
                <a:outerShdw blurRad="38100" dist="38100" dir="2700000" algn="tl">
                  <a:srgbClr val="000000">
                    <a:alpha val="43137"/>
                  </a:srgbClr>
                </a:outerShdw>
              </a:effectLst>
              <a:latin typeface="Comic Sans MS" pitchFamily="66" charset="0"/>
            </a:endParaRPr>
          </a:p>
          <a:p>
            <a:pPr marL="514350" indent="-514350">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marL="514350" indent="-514350">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Thistle</a:t>
            </a:r>
            <a:endParaRPr lang="ru-RU" sz="3200" b="1" dirty="0">
              <a:effectLst>
                <a:outerShdw blurRad="38100" dist="38100" dir="2700000" algn="tl">
                  <a:srgbClr val="000000">
                    <a:alpha val="43137"/>
                  </a:srgbClr>
                </a:outerShdw>
              </a:effectLst>
              <a:latin typeface="Comic Sans MS" pitchFamily="66" charset="0"/>
            </a:endParaRPr>
          </a:p>
          <a:p>
            <a:pPr marL="514350" indent="-514350">
              <a:defRPr/>
            </a:pP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987675" y="4005263"/>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marL="534988" indent="-534988">
              <a:buFont typeface="Arial" charset="0"/>
              <a:buNone/>
              <a:defRPr/>
            </a:pPr>
            <a:r>
              <a:rPr lang="ru-RU" b="1" dirty="0" smtClean="0">
                <a:solidFill>
                  <a:srgbClr val="0000FF"/>
                </a:solidFill>
                <a:effectLst>
                  <a:outerShdw blurRad="38100" dist="38100" dir="2700000" algn="tl">
                    <a:srgbClr val="000000">
                      <a:alpha val="43137"/>
                    </a:srgbClr>
                  </a:outerShdw>
                </a:effectLst>
                <a:latin typeface="Comic Sans MS" pitchFamily="66" charset="0"/>
              </a:rPr>
              <a:t>5. </a:t>
            </a:r>
            <a:r>
              <a:rPr lang="en-US" b="1" dirty="0" smtClean="0">
                <a:solidFill>
                  <a:srgbClr val="0000FF"/>
                </a:solidFill>
                <a:effectLst>
                  <a:outerShdw blurRad="38100" dist="38100" dir="2700000" algn="tl">
                    <a:srgbClr val="000000">
                      <a:alpha val="43137"/>
                    </a:srgbClr>
                  </a:outerShdw>
                </a:effectLst>
                <a:latin typeface="Comic Sans MS" pitchFamily="66" charset="0"/>
              </a:rPr>
              <a:t>Piccadilly Circus is the meeting point </a:t>
            </a:r>
            <a:r>
              <a:rPr lang="ru-RU" b="1" dirty="0" smtClean="0">
                <a:solidFill>
                  <a:srgbClr val="0000FF"/>
                </a:solidFill>
                <a:effectLst>
                  <a:outerShdw blurRad="38100" dist="38100" dir="2700000" algn="tl">
                    <a:srgbClr val="000000">
                      <a:alpha val="43137"/>
                    </a:srgbClr>
                  </a:outerShdw>
                </a:effectLst>
                <a:latin typeface="Comic Sans MS" pitchFamily="66" charset="0"/>
              </a:rPr>
              <a:t> </a:t>
            </a:r>
            <a:r>
              <a:rPr lang="en-US" b="1" dirty="0" smtClean="0">
                <a:solidFill>
                  <a:srgbClr val="0000FF"/>
                </a:solidFill>
                <a:effectLst>
                  <a:outerShdw blurRad="38100" dist="38100" dir="2700000" algn="tl">
                    <a:srgbClr val="000000">
                      <a:alpha val="43137"/>
                    </a:srgbClr>
                  </a:outerShdw>
                </a:effectLst>
                <a:latin typeface="Comic Sans MS" pitchFamily="66" charset="0"/>
              </a:rPr>
              <a:t>of …</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1989138"/>
            <a:ext cx="3527425" cy="3671887"/>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four streets</a:t>
            </a:r>
            <a:endParaRPr lang="ru-RU" sz="3200" b="1" dirty="0">
              <a:effectLst>
                <a:outerShdw blurRad="38100" dist="38100" dir="2700000" algn="tl">
                  <a:srgbClr val="000000">
                    <a:alpha val="43137"/>
                  </a:srgbClr>
                </a:outerShdw>
              </a:effectLst>
              <a:latin typeface="Comic Sans MS" pitchFamily="66" charset="0"/>
            </a:endParaRPr>
          </a:p>
          <a:p>
            <a:pPr indent="352425">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five streets </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six streets</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seven streets</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defRPr/>
            </a:pPr>
            <a:endParaRPr lang="ru-RU" sz="3200" dirty="0">
              <a:latin typeface="Comic Sans MS" pitchFamily="66" charset="0"/>
              <a:cs typeface="Arial" charset="0"/>
            </a:endParaRPr>
          </a:p>
        </p:txBody>
      </p:sp>
      <p:sp>
        <p:nvSpPr>
          <p:cNvPr id="4" name="4-конечная звезда 3"/>
          <p:cNvSpPr/>
          <p:nvPr/>
        </p:nvSpPr>
        <p:spPr>
          <a:xfrm>
            <a:off x="2771775" y="4868863"/>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a:buFont typeface="Arial" charset="0"/>
              <a:buNone/>
              <a:defRPr/>
            </a:pPr>
            <a:r>
              <a:rPr lang="ru-RU" b="1" dirty="0" smtClean="0">
                <a:solidFill>
                  <a:srgbClr val="0000FF"/>
                </a:solidFill>
                <a:effectLst>
                  <a:outerShdw blurRad="38100" dist="38100" dir="2700000" algn="tl">
                    <a:srgbClr val="000000">
                      <a:alpha val="43137"/>
                    </a:srgbClr>
                  </a:outerShdw>
                </a:effectLst>
                <a:latin typeface="Comic Sans MS" pitchFamily="66" charset="0"/>
              </a:rPr>
              <a:t>6</a:t>
            </a:r>
            <a:r>
              <a:rPr lang="en-US" b="1" dirty="0" smtClean="0">
                <a:solidFill>
                  <a:srgbClr val="0000FF"/>
                </a:solidFill>
                <a:effectLst>
                  <a:outerShdw blurRad="38100" dist="38100" dir="2700000" algn="tl">
                    <a:srgbClr val="000000">
                      <a:alpha val="43137"/>
                    </a:srgbClr>
                  </a:outerShdw>
                </a:effectLst>
                <a:latin typeface="Comic Sans MS" pitchFamily="66" charset="0"/>
              </a:rPr>
              <a:t>.  The name of the Palace where the Queen lives is …</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2627313" y="2060575"/>
            <a:ext cx="5257800"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Tower of London</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White House</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Windsor Palace</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Buckingham Palace</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124075" y="5013325"/>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1042988" y="765175"/>
            <a:ext cx="4824412" cy="1150938"/>
          </a:xfrm>
        </p:spPr>
        <p:txBody>
          <a:bodyPr/>
          <a:lstStyle/>
          <a:p>
            <a:pPr marL="0" indent="0" algn="ctr">
              <a:buFont typeface="Arial" charset="0"/>
              <a:buNone/>
              <a:defRPr/>
            </a:pPr>
            <a:r>
              <a:rPr lang="ru-RU" b="1" dirty="0" smtClean="0">
                <a:solidFill>
                  <a:srgbClr val="0000FF"/>
                </a:solidFill>
                <a:effectLst>
                  <a:outerShdw blurRad="38100" dist="38100" dir="2700000" algn="tl">
                    <a:srgbClr val="000000">
                      <a:alpha val="43137"/>
                    </a:srgbClr>
                  </a:outerShdw>
                </a:effectLst>
                <a:latin typeface="Comic Sans MS" pitchFamily="66" charset="0"/>
              </a:rPr>
              <a:t>7</a:t>
            </a:r>
            <a:r>
              <a:rPr lang="en-US" b="1" dirty="0" smtClean="0">
                <a:solidFill>
                  <a:srgbClr val="0000FF"/>
                </a:solidFill>
                <a:effectLst>
                  <a:outerShdw blurRad="38100" dist="38100" dir="2700000" algn="tl">
                    <a:srgbClr val="000000">
                      <a:alpha val="43137"/>
                    </a:srgbClr>
                  </a:outerShdw>
                </a:effectLst>
                <a:latin typeface="Comic Sans MS" pitchFamily="66" charset="0"/>
              </a:rPr>
              <a:t>. England is in …</a:t>
            </a:r>
            <a:endParaRPr lang="ru-RU" b="1" dirty="0" smtClean="0">
              <a:solidFill>
                <a:srgbClr val="0000FF"/>
              </a:solidFill>
              <a:effectLst>
                <a:outerShdw blurRad="38100" dist="38100" dir="2700000" algn="tl">
                  <a:srgbClr val="000000">
                    <a:alpha val="43137"/>
                  </a:srgbClr>
                </a:outerShdw>
              </a:effectLst>
              <a:latin typeface="Comic Sans MS" pitchFamily="66" charset="0"/>
              <a:cs typeface="Arial" charset="0"/>
            </a:endParaRPr>
          </a:p>
        </p:txBody>
      </p:sp>
      <p:sp>
        <p:nvSpPr>
          <p:cNvPr id="3" name="Содержимое 2"/>
          <p:cNvSpPr txBox="1">
            <a:spLocks/>
          </p:cNvSpPr>
          <p:nvPr/>
        </p:nvSpPr>
        <p:spPr bwMode="auto">
          <a:xfrm>
            <a:off x="2771775" y="1844675"/>
            <a:ext cx="3384550" cy="3671888"/>
          </a:xfrm>
          <a:prstGeom prst="rect">
            <a:avLst/>
          </a:prstGeom>
          <a:noFill/>
          <a:ln w="9525">
            <a:noFill/>
            <a:miter lim="800000"/>
            <a:headEnd/>
            <a:tailEnd/>
          </a:ln>
        </p:spPr>
        <p:txBody>
          <a:bodyPr/>
          <a:lstStyle/>
          <a:p>
            <a:pPr marL="352425" indent="366713">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Europe</a:t>
            </a:r>
            <a:endParaRPr lang="ru-RU" sz="3200" dirty="0">
              <a:effectLst>
                <a:outerShdw blurRad="38100" dist="38100" dir="2700000" algn="tl">
                  <a:srgbClr val="000000">
                    <a:alpha val="43137"/>
                  </a:srgbClr>
                </a:outerShdw>
              </a:effectLst>
              <a:latin typeface="Comic Sans MS" pitchFamily="66" charset="0"/>
            </a:endParaRPr>
          </a:p>
          <a:p>
            <a:pPr marL="352425" indent="366713">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marL="352425" indent="366713">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Africa</a:t>
            </a:r>
            <a:endParaRPr lang="ru-RU" sz="3200" dirty="0">
              <a:effectLst>
                <a:outerShdw blurRad="38100" dist="38100" dir="2700000" algn="tl">
                  <a:srgbClr val="000000">
                    <a:alpha val="43137"/>
                  </a:srgbClr>
                </a:outerShdw>
              </a:effectLst>
              <a:latin typeface="Comic Sans MS" pitchFamily="66" charset="0"/>
            </a:endParaRPr>
          </a:p>
          <a:p>
            <a:pPr marL="352425" indent="366713">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marL="352425" indent="366713">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America</a:t>
            </a:r>
            <a:endParaRPr lang="ru-RU" sz="3200" dirty="0">
              <a:effectLst>
                <a:outerShdw blurRad="38100" dist="38100" dir="2700000" algn="tl">
                  <a:srgbClr val="000000">
                    <a:alpha val="43137"/>
                  </a:srgbClr>
                </a:outerShdw>
              </a:effectLst>
              <a:latin typeface="Comic Sans MS" pitchFamily="66" charset="0"/>
            </a:endParaRPr>
          </a:p>
          <a:p>
            <a:pPr marL="352425" indent="366713">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marL="352425" indent="366713">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Asia</a:t>
            </a:r>
            <a:endParaRPr lang="ru-RU" sz="3200"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627313" y="1773238"/>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476250"/>
            <a:ext cx="8291512" cy="15843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8. The symbol of this country is a thistle; its patron saint is St. Andrew</a:t>
            </a:r>
            <a:r>
              <a:rPr lang="ru-RU" b="1" dirty="0" smtClean="0">
                <a:solidFill>
                  <a:srgbClr val="0000FF"/>
                </a:solidFill>
                <a:effectLst>
                  <a:outerShdw blurRad="38100" dist="38100" dir="2700000" algn="tl">
                    <a:srgbClr val="000000">
                      <a:alpha val="43137"/>
                    </a:srgbClr>
                  </a:outerShdw>
                </a:effectLst>
                <a:latin typeface="Comic Sans MS" pitchFamily="66" charset="0"/>
              </a:rPr>
              <a:t>.</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2771775" y="2060575"/>
            <a:ext cx="4103688"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England</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Wales</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Scotland</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Northern Ireland</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268538" y="4005263"/>
            <a:ext cx="574675"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9. What is the capital of Wales?</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2916238" y="2133600"/>
            <a:ext cx="3527425"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London</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Cardiff</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Belfast</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Edinburgh</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411413" y="3068638"/>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marL="809625" indent="-809625">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10. What is the largest part of the UK?</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060575"/>
            <a:ext cx="3959225" cy="3671888"/>
          </a:xfrm>
          <a:prstGeom prst="rect">
            <a:avLst/>
          </a:prstGeom>
          <a:noFill/>
          <a:ln w="9525">
            <a:noFill/>
            <a:miter lim="800000"/>
            <a:headEnd/>
            <a:tailEnd/>
          </a:ln>
        </p:spPr>
        <p:txBody>
          <a:bodyPr/>
          <a:lstStyle/>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England</a:t>
            </a: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Scotland</a:t>
            </a: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Wales</a:t>
            </a: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Northern Ireland</a:t>
            </a:r>
            <a:endParaRPr lang="ru-RU" sz="3200"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700338" y="2060575"/>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971600" y="2924944"/>
            <a:ext cx="7200800" cy="1224136"/>
          </a:xfrm>
          <a:prstGeom prst="rect">
            <a:avLst/>
          </a:prstGeom>
        </p:spPr>
        <p:txBody>
          <a:bodyPr wrap="none" fromWordArt="1">
            <a:prstTxWarp prst="textPlain">
              <a:avLst>
                <a:gd name="adj" fmla="val 50000"/>
              </a:avLst>
            </a:prstTxWarp>
          </a:bodyPr>
          <a:lstStyle/>
          <a:p>
            <a:pPr algn="ctr">
              <a:defRPr/>
            </a:pPr>
            <a:r>
              <a:rPr lang="en-US"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The  sights  of  London</a:t>
            </a:r>
            <a:endParaRPr lang="ru-RU"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endParaRPr>
          </a:p>
        </p:txBody>
      </p:sp>
      <p:sp>
        <p:nvSpPr>
          <p:cNvPr id="3"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2051720" y="188640"/>
            <a:ext cx="6858000" cy="3819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7107" name="Rectangle 3"/>
          <p:cNvSpPr>
            <a:spLocks noChangeArrowheads="1"/>
          </p:cNvSpPr>
          <p:nvPr/>
        </p:nvSpPr>
        <p:spPr bwMode="auto">
          <a:xfrm>
            <a:off x="1187450" y="4076700"/>
            <a:ext cx="7777163" cy="2554288"/>
          </a:xfrm>
          <a:prstGeom prst="rect">
            <a:avLst/>
          </a:prstGeom>
          <a:noFill/>
          <a:ln w="9525">
            <a:noFill/>
            <a:miter lim="800000"/>
            <a:headEnd/>
            <a:tailEnd/>
          </a:ln>
          <a:effectLst/>
        </p:spPr>
        <p:txBody>
          <a:bodyPr anchor="ctr">
            <a:spAutoFit/>
          </a:bodyPr>
          <a:lstStyle/>
          <a:p>
            <a:pPr indent="450850" algn="ctr" eaLnBrk="0" hangingPunct="0">
              <a:defRPr/>
            </a:pPr>
            <a:r>
              <a:rPr lang="en-US" sz="3200" i="1" u="sng" dirty="0">
                <a:effectLst>
                  <a:outerShdw blurRad="38100" dist="38100" dir="2700000" algn="tl">
                    <a:srgbClr val="000000">
                      <a:alpha val="43137"/>
                    </a:srgbClr>
                  </a:outerShdw>
                </a:effectLst>
                <a:latin typeface="Comic Sans MS" pitchFamily="66" charset="0"/>
                <a:ea typeface="Times New Roman" pitchFamily="18" charset="0"/>
              </a:rPr>
              <a:t>Trafalgar Square</a:t>
            </a:r>
            <a:endParaRPr lang="ru-RU" sz="3200" u="sng"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3200" dirty="0">
                <a:effectLst>
                  <a:outerShdw blurRad="38100" dist="38100" dir="2700000" algn="tl">
                    <a:srgbClr val="000000">
                      <a:alpha val="43137"/>
                    </a:srgbClr>
                  </a:outerShdw>
                </a:effectLst>
                <a:latin typeface="Comic Sans MS" pitchFamily="66" charset="0"/>
                <a:ea typeface="Times New Roman" pitchFamily="18" charset="0"/>
              </a:rPr>
              <a:t>Trafalgar Square was built in 1830 and is used to be home to thousands of pigeons. There is the statue of Admiral Lord Nelson there.</a:t>
            </a:r>
            <a:endParaRPr lang="en-US" sz="3200" dirty="0">
              <a:effectLst>
                <a:outerShdw blurRad="38100" dist="38100" dir="2700000" algn="tl">
                  <a:srgbClr val="000000">
                    <a:alpha val="43137"/>
                  </a:srgbClr>
                </a:outerShdw>
              </a:effectLst>
              <a:latin typeface="Comic Sans MS" pitchFamily="66"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print"/>
          <a:srcRect/>
          <a:stretch>
            <a:fillRect/>
          </a:stretch>
        </p:blipFill>
        <p:spPr bwMode="auto">
          <a:xfrm>
            <a:off x="3275856" y="260649"/>
            <a:ext cx="5657254" cy="36724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3250" name="Rectangle 2"/>
          <p:cNvSpPr>
            <a:spLocks noChangeArrowheads="1"/>
          </p:cNvSpPr>
          <p:nvPr/>
        </p:nvSpPr>
        <p:spPr bwMode="auto">
          <a:xfrm>
            <a:off x="1258888" y="3995738"/>
            <a:ext cx="7705725" cy="2678112"/>
          </a:xfrm>
          <a:prstGeom prst="rect">
            <a:avLst/>
          </a:prstGeom>
          <a:noFill/>
          <a:ln w="9525">
            <a:noFill/>
            <a:miter lim="800000"/>
            <a:headEnd/>
            <a:tailEnd/>
          </a:ln>
          <a:effectLst/>
        </p:spPr>
        <p:txBody>
          <a:bodyPr anchor="ctr">
            <a:spAutoFit/>
          </a:bodyPr>
          <a:lstStyle/>
          <a:p>
            <a:pPr indent="450850" eaLnBrk="0" hangingPunct="0">
              <a:defRPr/>
            </a:pPr>
            <a:r>
              <a:rPr lang="en-US" sz="2800" b="1" i="1" u="sng" dirty="0">
                <a:effectLst>
                  <a:outerShdw blurRad="38100" dist="38100" dir="2700000" algn="tl">
                    <a:srgbClr val="000000">
                      <a:alpha val="43137"/>
                    </a:srgbClr>
                  </a:outerShdw>
                </a:effectLst>
                <a:latin typeface="Comic Sans MS" pitchFamily="66" charset="0"/>
                <a:ea typeface="Times New Roman" pitchFamily="18" charset="0"/>
              </a:rPr>
              <a:t>The Houses of Parliament with Big Ben</a:t>
            </a:r>
            <a:endParaRPr lang="ru-RU" sz="2800" b="1" u="sng"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800" b="1" dirty="0">
                <a:effectLst>
                  <a:outerShdw blurRad="38100" dist="38100" dir="2700000" algn="tl">
                    <a:srgbClr val="000000">
                      <a:alpha val="43137"/>
                    </a:srgbClr>
                  </a:outerShdw>
                </a:effectLst>
                <a:latin typeface="Comic Sans MS" pitchFamily="66" charset="0"/>
                <a:ea typeface="Times New Roman" pitchFamily="18" charset="0"/>
              </a:rPr>
              <a:t>The Houses of Parliament was built in 1840. It is the seat of the British government. The Houses of Parliament contain the bell Big Ben. Big Ben is the biggest clock in Britain.</a:t>
            </a:r>
            <a:endParaRPr lang="en-US" sz="2800" b="1" dirty="0">
              <a:effectLst>
                <a:outerShdw blurRad="38100" dist="38100" dir="2700000" algn="tl">
                  <a:srgbClr val="000000">
                    <a:alpha val="43137"/>
                  </a:srgbClr>
                </a:outerShdw>
              </a:effectLst>
              <a:latin typeface="Comic Sans MS" pitchFamily="66"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bwMode="auto">
          <a:xfrm rot="609863">
            <a:off x="5782993" y="4768631"/>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Dollar</a:t>
            </a:r>
            <a:endParaRPr lang="ru-RU" sz="5400" dirty="0">
              <a:ln>
                <a:solidFill>
                  <a:sysClr val="windowText" lastClr="000000"/>
                </a:solidFill>
              </a:ln>
              <a:solidFill>
                <a:srgbClr val="CC00CC"/>
              </a:solidFill>
              <a:latin typeface="Comic Sans MS" pitchFamily="66" charset="0"/>
              <a:cs typeface="Arial" charset="0"/>
            </a:endParaRPr>
          </a:p>
        </p:txBody>
      </p:sp>
      <p:sp>
        <p:nvSpPr>
          <p:cNvPr id="4" name="Содержимое 2"/>
          <p:cNvSpPr txBox="1">
            <a:spLocks/>
          </p:cNvSpPr>
          <p:nvPr/>
        </p:nvSpPr>
        <p:spPr bwMode="auto">
          <a:xfrm>
            <a:off x="4139952" y="2924944"/>
            <a:ext cx="3528392"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London</a:t>
            </a:r>
            <a:endParaRPr lang="ru-RU"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5" name="Содержимое 2"/>
          <p:cNvSpPr txBox="1">
            <a:spLocks/>
          </p:cNvSpPr>
          <p:nvPr/>
        </p:nvSpPr>
        <p:spPr bwMode="auto">
          <a:xfrm rot="20894844">
            <a:off x="1476667" y="4569108"/>
            <a:ext cx="3528392" cy="108012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English</a:t>
            </a:r>
            <a:endParaRPr lang="ru-RU" sz="5400" dirty="0">
              <a:ln>
                <a:solidFill>
                  <a:sysClr val="windowText" lastClr="000000"/>
                </a:solidFill>
              </a:ln>
              <a:solidFill>
                <a:srgbClr val="CC00CC"/>
              </a:solidFill>
              <a:latin typeface="Comic Sans MS" pitchFamily="66" charset="0"/>
              <a:cs typeface="Arial" charset="0"/>
            </a:endParaRPr>
          </a:p>
        </p:txBody>
      </p:sp>
      <p:sp>
        <p:nvSpPr>
          <p:cNvPr id="6" name="Содержимое 2"/>
          <p:cNvSpPr txBox="1">
            <a:spLocks/>
          </p:cNvSpPr>
          <p:nvPr/>
        </p:nvSpPr>
        <p:spPr bwMode="auto">
          <a:xfrm rot="21022459">
            <a:off x="5846644" y="1161779"/>
            <a:ext cx="2232248" cy="792088"/>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Book</a:t>
            </a:r>
            <a:r>
              <a:rPr lang="ru-RU" sz="3200" b="1" dirty="0">
                <a:effectLst>
                  <a:outerShdw blurRad="38100" dist="38100" dir="2700000" algn="tl">
                    <a:srgbClr val="000000">
                      <a:alpha val="43137"/>
                    </a:srgbClr>
                  </a:outerShdw>
                </a:effectLst>
                <a:latin typeface="Comic Sans MS" pitchFamily="66" charset="0"/>
                <a:cs typeface="Arial" pitchFamily="34" charset="0"/>
              </a:rPr>
              <a:t> </a:t>
            </a:r>
            <a:endParaRPr lang="ru-RU" sz="3200" dirty="0">
              <a:latin typeface="Comic Sans MS" pitchFamily="66" charset="0"/>
              <a:cs typeface="Arial" charset="0"/>
            </a:endParaRPr>
          </a:p>
        </p:txBody>
      </p:sp>
      <p:sp>
        <p:nvSpPr>
          <p:cNvPr id="7" name="Содержимое 2"/>
          <p:cNvSpPr txBox="1">
            <a:spLocks/>
          </p:cNvSpPr>
          <p:nvPr/>
        </p:nvSpPr>
        <p:spPr bwMode="auto">
          <a:xfrm rot="661567">
            <a:off x="961195" y="1405316"/>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Potato</a:t>
            </a:r>
            <a:endParaRPr lang="ru-RU" sz="5400" dirty="0">
              <a:ln>
                <a:solidFill>
                  <a:sysClr val="windowText" lastClr="000000"/>
                </a:solidFill>
              </a:ln>
              <a:solidFill>
                <a:srgbClr val="CC00CC"/>
              </a:solidFill>
              <a:latin typeface="Comic Sans MS" pitchFamily="66" charset="0"/>
              <a:cs typeface="Arial" charset="0"/>
            </a:endParaRPr>
          </a:p>
        </p:txBody>
      </p:sp>
      <p:sp>
        <p:nvSpPr>
          <p:cNvPr id="9" name="Содержимое 2"/>
          <p:cNvSpPr txBox="1">
            <a:spLocks/>
          </p:cNvSpPr>
          <p:nvPr/>
        </p:nvSpPr>
        <p:spPr bwMode="auto">
          <a:xfrm rot="21022459">
            <a:off x="5498560" y="1451849"/>
            <a:ext cx="534044"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1</a:t>
            </a:r>
            <a:endParaRPr lang="ru-RU" sz="3200" dirty="0">
              <a:latin typeface="Comic Sans MS" pitchFamily="66" charset="0"/>
              <a:cs typeface="Arial" charset="0"/>
            </a:endParaRPr>
          </a:p>
        </p:txBody>
      </p:sp>
      <p:sp>
        <p:nvSpPr>
          <p:cNvPr id="10" name="Содержимое 2"/>
          <p:cNvSpPr txBox="1">
            <a:spLocks/>
          </p:cNvSpPr>
          <p:nvPr/>
        </p:nvSpPr>
        <p:spPr bwMode="auto">
          <a:xfrm rot="837250">
            <a:off x="5451247" y="4421611"/>
            <a:ext cx="565583"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2</a:t>
            </a:r>
            <a:endParaRPr lang="ru-RU" sz="3200" dirty="0">
              <a:latin typeface="Comic Sans MS" pitchFamily="66" charset="0"/>
              <a:cs typeface="Arial" charset="0"/>
            </a:endParaRPr>
          </a:p>
        </p:txBody>
      </p:sp>
      <p:sp>
        <p:nvSpPr>
          <p:cNvPr id="11" name="Содержимое 2"/>
          <p:cNvSpPr txBox="1">
            <a:spLocks/>
          </p:cNvSpPr>
          <p:nvPr/>
        </p:nvSpPr>
        <p:spPr bwMode="auto">
          <a:xfrm rot="21022459">
            <a:off x="1033480" y="4987184"/>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3</a:t>
            </a:r>
            <a:endParaRPr lang="ru-RU" sz="3200" dirty="0">
              <a:latin typeface="Comic Sans MS" pitchFamily="66" charset="0"/>
              <a:cs typeface="Arial" charset="0"/>
            </a:endParaRPr>
          </a:p>
        </p:txBody>
      </p:sp>
      <p:sp>
        <p:nvSpPr>
          <p:cNvPr id="12" name="Содержимое 2"/>
          <p:cNvSpPr txBox="1">
            <a:spLocks/>
          </p:cNvSpPr>
          <p:nvPr/>
        </p:nvSpPr>
        <p:spPr bwMode="auto">
          <a:xfrm rot="1253767">
            <a:off x="588510" y="1064728"/>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4</a:t>
            </a:r>
            <a:endParaRPr lang="ru-RU" sz="3200" dirty="0">
              <a:latin typeface="Comic Sans MS" pitchFamily="66" charset="0"/>
              <a:cs typeface="Arial" charset="0"/>
            </a:endParaRPr>
          </a:p>
        </p:txBody>
      </p:sp>
      <p:sp>
        <p:nvSpPr>
          <p:cNvPr id="13" name="Содержимое 2"/>
          <p:cNvSpPr txBox="1">
            <a:spLocks/>
          </p:cNvSpPr>
          <p:nvPr/>
        </p:nvSpPr>
        <p:spPr bwMode="auto">
          <a:xfrm>
            <a:off x="3707904" y="2996952"/>
            <a:ext cx="570165"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5</a:t>
            </a:r>
            <a:r>
              <a:rPr lang="ru-RU" sz="3200" b="1" dirty="0">
                <a:effectLst>
                  <a:outerShdw blurRad="38100" dist="38100" dir="2700000" algn="tl">
                    <a:srgbClr val="000000">
                      <a:alpha val="43137"/>
                    </a:srgbClr>
                  </a:outerShdw>
                </a:effectLst>
                <a:latin typeface="Comic Sans MS" pitchFamily="66" charset="0"/>
                <a:cs typeface="Arial" pitchFamily="34" charset="0"/>
              </a:rPr>
              <a:t> </a:t>
            </a:r>
            <a:endParaRPr lang="ru-RU" sz="3200" dirty="0">
              <a:latin typeface="Comic Sans MS" pitchFamily="66" charset="0"/>
              <a:cs typeface="Arial" charset="0"/>
            </a:endParaRPr>
          </a:p>
        </p:txBody>
      </p:sp>
      <p:sp>
        <p:nvSpPr>
          <p:cNvPr id="1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print"/>
          <a:srcRect/>
          <a:stretch>
            <a:fillRect/>
          </a:stretch>
        </p:blipFill>
        <p:spPr bwMode="auto">
          <a:xfrm>
            <a:off x="2843808" y="188640"/>
            <a:ext cx="6114256" cy="40456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2226" name="Rectangle 2"/>
          <p:cNvSpPr>
            <a:spLocks noChangeArrowheads="1"/>
          </p:cNvSpPr>
          <p:nvPr/>
        </p:nvSpPr>
        <p:spPr bwMode="auto">
          <a:xfrm>
            <a:off x="1187450" y="4292600"/>
            <a:ext cx="7705725" cy="2247900"/>
          </a:xfrm>
          <a:prstGeom prst="rect">
            <a:avLst/>
          </a:prstGeom>
          <a:noFill/>
          <a:ln w="9525">
            <a:noFill/>
            <a:miter lim="800000"/>
            <a:headEnd/>
            <a:tailEnd/>
          </a:ln>
          <a:effectLst/>
        </p:spPr>
        <p:txBody>
          <a:bodyPr anchor="ctr">
            <a:spAutoFit/>
          </a:bodyPr>
          <a:lstStyle/>
          <a:p>
            <a:pPr indent="450850" algn="ctr" eaLnBrk="0" hangingPunct="0">
              <a:defRPr/>
            </a:pPr>
            <a:r>
              <a:rPr lang="en-US" sz="2800" b="1" i="1" u="sng" dirty="0">
                <a:effectLst>
                  <a:outerShdw blurRad="38100" dist="38100" dir="2700000" algn="tl">
                    <a:srgbClr val="000000">
                      <a:alpha val="43137"/>
                    </a:srgbClr>
                  </a:outerShdw>
                </a:effectLst>
                <a:latin typeface="Comic Sans MS" pitchFamily="66" charset="0"/>
                <a:ea typeface="Times New Roman" pitchFamily="18" charset="0"/>
              </a:rPr>
              <a:t>Tower Bridge</a:t>
            </a:r>
            <a:endParaRPr lang="ru-RU" sz="2800" b="1" u="sng"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800" b="1" dirty="0">
                <a:effectLst>
                  <a:outerShdw blurRad="38100" dist="38100" dir="2700000" algn="tl">
                    <a:srgbClr val="000000">
                      <a:alpha val="43137"/>
                    </a:srgbClr>
                  </a:outerShdw>
                </a:effectLst>
                <a:latin typeface="Comic Sans MS" pitchFamily="66" charset="0"/>
                <a:ea typeface="Times New Roman" pitchFamily="18" charset="0"/>
              </a:rPr>
              <a:t>The Tower Bridge, named after its two impressive towers, is one of London's best known landmarks. This Victorian Bridge is now more than 100 years old. </a:t>
            </a:r>
            <a:endParaRPr lang="en-US" sz="2800" b="1" dirty="0">
              <a:effectLst>
                <a:outerShdw blurRad="38100" dist="38100" dir="2700000" algn="tl">
                  <a:srgbClr val="000000">
                    <a:alpha val="43137"/>
                  </a:srgbClr>
                </a:outerShdw>
              </a:effectLst>
              <a:latin typeface="Comic Sans MS" pitchFamily="66"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cstate="print"/>
          <a:srcRect/>
          <a:stretch>
            <a:fillRect/>
          </a:stretch>
        </p:blipFill>
        <p:spPr bwMode="auto">
          <a:xfrm>
            <a:off x="1529956" y="188641"/>
            <a:ext cx="7421683" cy="45365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8130" name="Rectangle 2"/>
          <p:cNvSpPr>
            <a:spLocks noChangeArrowheads="1"/>
          </p:cNvSpPr>
          <p:nvPr/>
        </p:nvSpPr>
        <p:spPr bwMode="auto">
          <a:xfrm>
            <a:off x="1042988" y="4797425"/>
            <a:ext cx="8101012" cy="1816100"/>
          </a:xfrm>
          <a:prstGeom prst="rect">
            <a:avLst/>
          </a:prstGeom>
          <a:noFill/>
          <a:ln w="9525">
            <a:noFill/>
            <a:miter lim="800000"/>
            <a:headEnd/>
            <a:tailEnd/>
          </a:ln>
          <a:effectLst/>
        </p:spPr>
        <p:txBody>
          <a:bodyPr anchor="ctr">
            <a:spAutoFit/>
          </a:bodyPr>
          <a:lstStyle/>
          <a:p>
            <a:pPr indent="450850" algn="ctr" eaLnBrk="0" hangingPunct="0">
              <a:defRPr/>
            </a:pPr>
            <a:r>
              <a:rPr lang="en-US" sz="2800" b="1" i="1" u="sng" dirty="0">
                <a:effectLst>
                  <a:outerShdw blurRad="38100" dist="38100" dir="2700000" algn="tl">
                    <a:srgbClr val="000000">
                      <a:alpha val="43137"/>
                    </a:srgbClr>
                  </a:outerShdw>
                </a:effectLst>
                <a:latin typeface="Comic Sans MS" pitchFamily="66" charset="0"/>
                <a:ea typeface="Times New Roman" pitchFamily="18" charset="0"/>
              </a:rPr>
              <a:t>Buckingham Palace</a:t>
            </a:r>
            <a:endParaRPr lang="ru-RU" sz="2800" b="1" u="sng"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800" b="1" dirty="0">
                <a:effectLst>
                  <a:outerShdw blurRad="38100" dist="38100" dir="2700000" algn="tl">
                    <a:srgbClr val="000000">
                      <a:alpha val="43137"/>
                    </a:srgbClr>
                  </a:outerShdw>
                </a:effectLst>
                <a:latin typeface="Comic Sans MS" pitchFamily="66" charset="0"/>
                <a:ea typeface="Times New Roman" pitchFamily="18" charset="0"/>
              </a:rPr>
              <a:t>Buckingham Palace was built in 1702 by the Duke of Buckingham as his London home. Now it is the London home of the Queen.</a:t>
            </a:r>
            <a:endParaRPr lang="en-US" sz="2800" b="1" dirty="0">
              <a:effectLst>
                <a:outerShdw blurRad="38100" dist="38100" dir="2700000" algn="tl">
                  <a:srgbClr val="000000">
                    <a:alpha val="43137"/>
                  </a:srgbClr>
                </a:outerShdw>
              </a:effectLst>
              <a:latin typeface="Comic Sans MS" pitchFamily="66"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srcRect/>
          <a:stretch>
            <a:fillRect/>
          </a:stretch>
        </p:blipFill>
        <p:spPr bwMode="auto">
          <a:xfrm>
            <a:off x="1979712" y="260648"/>
            <a:ext cx="6818562" cy="4534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9154" name="Rectangle 2"/>
          <p:cNvSpPr>
            <a:spLocks noChangeArrowheads="1"/>
          </p:cNvSpPr>
          <p:nvPr/>
        </p:nvSpPr>
        <p:spPr bwMode="auto">
          <a:xfrm>
            <a:off x="1187450" y="4760913"/>
            <a:ext cx="7705725" cy="1816100"/>
          </a:xfrm>
          <a:prstGeom prst="rect">
            <a:avLst/>
          </a:prstGeom>
          <a:noFill/>
          <a:ln w="9525">
            <a:noFill/>
            <a:miter lim="800000"/>
            <a:headEnd/>
            <a:tailEnd/>
          </a:ln>
          <a:effectLst/>
        </p:spPr>
        <p:txBody>
          <a:bodyPr anchor="ctr">
            <a:spAutoFit/>
          </a:bodyPr>
          <a:lstStyle/>
          <a:p>
            <a:pPr indent="450850" algn="ctr" eaLnBrk="0" hangingPunct="0">
              <a:defRPr/>
            </a:pPr>
            <a:r>
              <a:rPr lang="en-US" sz="2800" b="1" i="1" u="sng" dirty="0">
                <a:effectLst>
                  <a:outerShdw blurRad="38100" dist="38100" dir="2700000" algn="tl">
                    <a:srgbClr val="000000">
                      <a:alpha val="43137"/>
                    </a:srgbClr>
                  </a:outerShdw>
                </a:effectLst>
                <a:latin typeface="Comic Sans MS" pitchFamily="66" charset="0"/>
                <a:ea typeface="Times New Roman" pitchFamily="18" charset="0"/>
              </a:rPr>
              <a:t>The Tower of London</a:t>
            </a:r>
            <a:endParaRPr lang="ru-RU" sz="2800" b="1" u="sng"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800" b="1" dirty="0">
                <a:effectLst>
                  <a:outerShdw blurRad="38100" dist="38100" dir="2700000" algn="tl">
                    <a:srgbClr val="000000">
                      <a:alpha val="43137"/>
                    </a:srgbClr>
                  </a:outerShdw>
                </a:effectLst>
                <a:latin typeface="Comic Sans MS" pitchFamily="66" charset="0"/>
                <a:ea typeface="Times New Roman" pitchFamily="18" charset="0"/>
              </a:rPr>
              <a:t>For a long time the Tower of London was a fortress, a prison and a royal palace. Now it is a museum.</a:t>
            </a:r>
            <a:endParaRPr lang="en-US" sz="2800" b="1" dirty="0">
              <a:effectLst>
                <a:outerShdw blurRad="38100" dist="38100" dir="2700000" algn="tl">
                  <a:srgbClr val="000000">
                    <a:alpha val="43137"/>
                  </a:srgbClr>
                </a:outerShdw>
              </a:effectLst>
              <a:latin typeface="Comic Sans MS" pitchFamily="66"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9" name="Picture 103"/>
          <p:cNvPicPr>
            <a:picLocks noChangeAspect="1" noChangeArrowheads="1"/>
          </p:cNvPicPr>
          <p:nvPr/>
        </p:nvPicPr>
        <p:blipFill>
          <a:blip r:embed="rId3" cstate="print"/>
          <a:srcRect/>
          <a:stretch>
            <a:fillRect/>
          </a:stretch>
        </p:blipFill>
        <p:spPr bwMode="auto">
          <a:xfrm>
            <a:off x="1763688" y="260648"/>
            <a:ext cx="7104112" cy="43204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5160" name="Rectangle 104"/>
          <p:cNvSpPr>
            <a:spLocks noChangeArrowheads="1"/>
          </p:cNvSpPr>
          <p:nvPr/>
        </p:nvSpPr>
        <p:spPr bwMode="auto">
          <a:xfrm>
            <a:off x="1258888" y="4652963"/>
            <a:ext cx="7634287" cy="1816100"/>
          </a:xfrm>
          <a:prstGeom prst="rect">
            <a:avLst/>
          </a:prstGeom>
          <a:noFill/>
          <a:ln w="9525">
            <a:noFill/>
            <a:miter lim="800000"/>
            <a:headEnd/>
            <a:tailEnd/>
          </a:ln>
          <a:effectLst/>
        </p:spPr>
        <p:txBody>
          <a:bodyPr anchor="ctr">
            <a:spAutoFit/>
          </a:bodyPr>
          <a:lstStyle/>
          <a:p>
            <a:pPr indent="450850" algn="ctr" eaLnBrk="0" hangingPunct="0">
              <a:defRPr/>
            </a:pPr>
            <a:r>
              <a:rPr lang="en-US" sz="2800" b="1" i="1" u="sng" dirty="0">
                <a:effectLst>
                  <a:outerShdw blurRad="38100" dist="38100" dir="2700000" algn="tl">
                    <a:srgbClr val="000000">
                      <a:alpha val="43137"/>
                    </a:srgbClr>
                  </a:outerShdw>
                </a:effectLst>
                <a:latin typeface="Comic Sans MS" pitchFamily="66" charset="0"/>
                <a:ea typeface="Times New Roman" pitchFamily="18" charset="0"/>
              </a:rPr>
              <a:t>The British Museum</a:t>
            </a:r>
            <a:endParaRPr lang="ru-RU" sz="2800" b="1" u="sng"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800" b="1" dirty="0">
                <a:effectLst>
                  <a:outerShdw blurRad="38100" dist="38100" dir="2700000" algn="tl">
                    <a:srgbClr val="000000">
                      <a:alpha val="43137"/>
                    </a:srgbClr>
                  </a:outerShdw>
                </a:effectLst>
                <a:latin typeface="Comic Sans MS" pitchFamily="66" charset="0"/>
                <a:ea typeface="Times New Roman" pitchFamily="18" charset="0"/>
              </a:rPr>
              <a:t>The British Museum was founded in 1753. Now it is the national museum of antiquities. </a:t>
            </a:r>
            <a:endParaRPr lang="en-US" sz="2800" b="1" dirty="0">
              <a:effectLst>
                <a:outerShdw blurRad="38100" dist="38100" dir="2700000" algn="tl">
                  <a:srgbClr val="000000">
                    <a:alpha val="43137"/>
                  </a:srgbClr>
                </a:outerShdw>
              </a:effectLst>
              <a:latin typeface="Comic Sans MS" pitchFamily="66"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cstate="print"/>
          <a:srcRect/>
          <a:stretch>
            <a:fillRect/>
          </a:stretch>
        </p:blipFill>
        <p:spPr bwMode="auto">
          <a:xfrm>
            <a:off x="2267744" y="260648"/>
            <a:ext cx="6595491" cy="43924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6183" name="Rectangle 103"/>
          <p:cNvSpPr>
            <a:spLocks noChangeArrowheads="1"/>
          </p:cNvSpPr>
          <p:nvPr/>
        </p:nvSpPr>
        <p:spPr bwMode="auto">
          <a:xfrm>
            <a:off x="971550" y="4654550"/>
            <a:ext cx="7921625" cy="1816100"/>
          </a:xfrm>
          <a:prstGeom prst="rect">
            <a:avLst/>
          </a:prstGeom>
          <a:noFill/>
          <a:ln w="9525">
            <a:noFill/>
            <a:miter lim="800000"/>
            <a:headEnd/>
            <a:tailEnd/>
          </a:ln>
          <a:effectLst/>
        </p:spPr>
        <p:txBody>
          <a:bodyPr anchor="ctr">
            <a:spAutoFit/>
          </a:bodyPr>
          <a:lstStyle/>
          <a:p>
            <a:pPr indent="450850" algn="ctr" eaLnBrk="0" hangingPunct="0">
              <a:defRPr/>
            </a:pPr>
            <a:r>
              <a:rPr lang="en-US" sz="2800" b="1" i="1" u="sng" dirty="0">
                <a:effectLst>
                  <a:outerShdw blurRad="38100" dist="38100" dir="2700000" algn="tl">
                    <a:srgbClr val="000000">
                      <a:alpha val="43137"/>
                    </a:srgbClr>
                  </a:outerShdw>
                </a:effectLst>
                <a:latin typeface="Comic Sans MS" pitchFamily="66" charset="0"/>
                <a:ea typeface="Times New Roman" pitchFamily="18" charset="0"/>
              </a:rPr>
              <a:t>National Gallery</a:t>
            </a:r>
            <a:endParaRPr lang="ru-RU" sz="2800" b="1" u="sng"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800" b="1" dirty="0">
                <a:effectLst>
                  <a:outerShdw blurRad="38100" dist="38100" dir="2700000" algn="tl">
                    <a:srgbClr val="000000">
                      <a:alpha val="43137"/>
                    </a:srgbClr>
                  </a:outerShdw>
                </a:effectLst>
                <a:latin typeface="Comic Sans MS" pitchFamily="66" charset="0"/>
                <a:ea typeface="Times New Roman" pitchFamily="18" charset="0"/>
              </a:rPr>
              <a:t>National Gallery, one of the principal art galleries in Britain, is located in Trafalgar Square. The gallery was built in 1834. </a:t>
            </a:r>
            <a:endParaRPr lang="en-US" sz="2800" b="1" dirty="0">
              <a:effectLst>
                <a:outerShdw blurRad="38100" dist="38100" dir="2700000" algn="tl">
                  <a:srgbClr val="000000">
                    <a:alpha val="43137"/>
                  </a:srgbClr>
                </a:outerShdw>
              </a:effectLst>
              <a:latin typeface="Comic Sans MS" pitchFamily="66"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55"/>
          <p:cNvGrpSpPr>
            <a:grpSpLocks noChangeAspect="1"/>
          </p:cNvGrpSpPr>
          <p:nvPr/>
        </p:nvGrpSpPr>
        <p:grpSpPr bwMode="auto">
          <a:xfrm>
            <a:off x="4500563" y="260350"/>
            <a:ext cx="4103687" cy="6337300"/>
            <a:chOff x="2256" y="-838"/>
            <a:chExt cx="3977" cy="6349"/>
          </a:xfrm>
        </p:grpSpPr>
        <p:sp>
          <p:nvSpPr>
            <p:cNvPr id="27654" name="AutoShape 56"/>
            <p:cNvSpPr>
              <a:spLocks noChangeAspect="1" noChangeArrowheads="1"/>
            </p:cNvSpPr>
            <p:nvPr/>
          </p:nvSpPr>
          <p:spPr bwMode="auto">
            <a:xfrm>
              <a:off x="2256" y="-838"/>
              <a:ext cx="3977" cy="6349"/>
            </a:xfrm>
            <a:prstGeom prst="rect">
              <a:avLst/>
            </a:prstGeom>
            <a:noFill/>
            <a:ln w="9525">
              <a:noFill/>
              <a:miter lim="800000"/>
              <a:headEnd/>
              <a:tailEnd/>
            </a:ln>
          </p:spPr>
          <p:txBody>
            <a:bodyPr/>
            <a:lstStyle/>
            <a:p>
              <a:endParaRPr lang="ru-RU"/>
            </a:p>
          </p:txBody>
        </p:sp>
        <p:sp>
          <p:nvSpPr>
            <p:cNvPr id="27655" name="Rectangle 2"/>
            <p:cNvSpPr>
              <a:spLocks noChangeArrowheads="1"/>
            </p:cNvSpPr>
            <p:nvPr/>
          </p:nvSpPr>
          <p:spPr bwMode="auto">
            <a:xfrm>
              <a:off x="4050" y="84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56" name="Rectangle 3"/>
            <p:cNvSpPr>
              <a:spLocks noChangeArrowheads="1"/>
            </p:cNvSpPr>
            <p:nvPr/>
          </p:nvSpPr>
          <p:spPr bwMode="auto">
            <a:xfrm>
              <a:off x="4050" y="1195"/>
              <a:ext cx="390" cy="350"/>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57" name="Rectangle 4"/>
            <p:cNvSpPr>
              <a:spLocks noChangeArrowheads="1"/>
            </p:cNvSpPr>
            <p:nvPr/>
          </p:nvSpPr>
          <p:spPr bwMode="auto">
            <a:xfrm>
              <a:off x="4050" y="1545"/>
              <a:ext cx="390" cy="351"/>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58" name="Rectangle 5"/>
            <p:cNvSpPr>
              <a:spLocks noChangeArrowheads="1"/>
            </p:cNvSpPr>
            <p:nvPr/>
          </p:nvSpPr>
          <p:spPr bwMode="auto">
            <a:xfrm>
              <a:off x="4050" y="1898"/>
              <a:ext cx="390" cy="350"/>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59" name="Rectangle 6"/>
            <p:cNvSpPr>
              <a:spLocks noChangeArrowheads="1"/>
            </p:cNvSpPr>
            <p:nvPr/>
          </p:nvSpPr>
          <p:spPr bwMode="auto">
            <a:xfrm>
              <a:off x="4050" y="2248"/>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0" name="Rectangle 7"/>
            <p:cNvSpPr>
              <a:spLocks noChangeArrowheads="1"/>
            </p:cNvSpPr>
            <p:nvPr/>
          </p:nvSpPr>
          <p:spPr bwMode="auto">
            <a:xfrm>
              <a:off x="4050" y="2248"/>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1" name="Rectangle 8"/>
            <p:cNvSpPr>
              <a:spLocks noChangeArrowheads="1"/>
            </p:cNvSpPr>
            <p:nvPr/>
          </p:nvSpPr>
          <p:spPr bwMode="auto">
            <a:xfrm>
              <a:off x="4050" y="2600"/>
              <a:ext cx="390" cy="350"/>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2" name="Rectangle 9"/>
            <p:cNvSpPr>
              <a:spLocks noChangeArrowheads="1"/>
            </p:cNvSpPr>
            <p:nvPr/>
          </p:nvSpPr>
          <p:spPr bwMode="auto">
            <a:xfrm>
              <a:off x="4050" y="2950"/>
              <a:ext cx="390" cy="440"/>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3" name="Rectangle 10"/>
            <p:cNvSpPr>
              <a:spLocks noChangeArrowheads="1"/>
            </p:cNvSpPr>
            <p:nvPr/>
          </p:nvSpPr>
          <p:spPr bwMode="auto">
            <a:xfrm>
              <a:off x="4050" y="5145"/>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4" name="Rectangle 11"/>
            <p:cNvSpPr>
              <a:spLocks noChangeArrowheads="1"/>
            </p:cNvSpPr>
            <p:nvPr/>
          </p:nvSpPr>
          <p:spPr bwMode="auto">
            <a:xfrm>
              <a:off x="4050" y="3390"/>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5" name="Rectangle 12"/>
            <p:cNvSpPr>
              <a:spLocks noChangeArrowheads="1"/>
            </p:cNvSpPr>
            <p:nvPr/>
          </p:nvSpPr>
          <p:spPr bwMode="auto">
            <a:xfrm>
              <a:off x="4050" y="3740"/>
              <a:ext cx="390" cy="350"/>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6" name="Rectangle 13"/>
            <p:cNvSpPr>
              <a:spLocks noChangeArrowheads="1"/>
            </p:cNvSpPr>
            <p:nvPr/>
          </p:nvSpPr>
          <p:spPr bwMode="auto">
            <a:xfrm>
              <a:off x="4050"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7" name="Rectangle 14"/>
            <p:cNvSpPr>
              <a:spLocks noChangeArrowheads="1"/>
            </p:cNvSpPr>
            <p:nvPr/>
          </p:nvSpPr>
          <p:spPr bwMode="auto">
            <a:xfrm>
              <a:off x="4050" y="4443"/>
              <a:ext cx="390" cy="350"/>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8" name="Rectangle 15"/>
            <p:cNvSpPr>
              <a:spLocks noChangeArrowheads="1"/>
            </p:cNvSpPr>
            <p:nvPr/>
          </p:nvSpPr>
          <p:spPr bwMode="auto">
            <a:xfrm>
              <a:off x="4050" y="4795"/>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69" name="Rectangle 16"/>
            <p:cNvSpPr>
              <a:spLocks noChangeArrowheads="1"/>
            </p:cNvSpPr>
            <p:nvPr/>
          </p:nvSpPr>
          <p:spPr bwMode="auto">
            <a:xfrm>
              <a:off x="4050" y="493"/>
              <a:ext cx="390" cy="350"/>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0" name="Rectangle 17"/>
            <p:cNvSpPr>
              <a:spLocks noChangeArrowheads="1"/>
            </p:cNvSpPr>
            <p:nvPr/>
          </p:nvSpPr>
          <p:spPr bwMode="auto">
            <a:xfrm>
              <a:off x="4050" y="230"/>
              <a:ext cx="367" cy="261"/>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1" name="Rectangle 18"/>
            <p:cNvSpPr>
              <a:spLocks noChangeArrowheads="1"/>
            </p:cNvSpPr>
            <p:nvPr/>
          </p:nvSpPr>
          <p:spPr bwMode="auto">
            <a:xfrm>
              <a:off x="4050" y="-34"/>
              <a:ext cx="452" cy="264"/>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spcAft>
                  <a:spcPts val="1000"/>
                </a:spcAft>
              </a:pPr>
              <a:r>
                <a:rPr lang="ru-RU" sz="1300" b="1" i="1">
                  <a:solidFill>
                    <a:srgbClr val="990099"/>
                  </a:solidFill>
                  <a:latin typeface="Bookman Old Style" pitchFamily="18" charset="0"/>
                </a:rPr>
                <a:t>1</a:t>
              </a:r>
              <a:endParaRPr lang="ru-RU"/>
            </a:p>
          </p:txBody>
        </p:sp>
        <p:sp>
          <p:nvSpPr>
            <p:cNvPr id="27672" name="Rectangle 19"/>
            <p:cNvSpPr>
              <a:spLocks noChangeArrowheads="1"/>
            </p:cNvSpPr>
            <p:nvPr/>
          </p:nvSpPr>
          <p:spPr bwMode="auto">
            <a:xfrm>
              <a:off x="4406" y="-34"/>
              <a:ext cx="390" cy="264"/>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3" name="Rectangle 20"/>
            <p:cNvSpPr>
              <a:spLocks noChangeArrowheads="1"/>
            </p:cNvSpPr>
            <p:nvPr/>
          </p:nvSpPr>
          <p:spPr bwMode="auto">
            <a:xfrm>
              <a:off x="4761" y="-34"/>
              <a:ext cx="389" cy="264"/>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4" name="Rectangle 21"/>
            <p:cNvSpPr>
              <a:spLocks noChangeArrowheads="1"/>
            </p:cNvSpPr>
            <p:nvPr/>
          </p:nvSpPr>
          <p:spPr bwMode="auto">
            <a:xfrm>
              <a:off x="5118" y="-34"/>
              <a:ext cx="390" cy="264"/>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5" name="Rectangle 22"/>
            <p:cNvSpPr>
              <a:spLocks noChangeArrowheads="1"/>
            </p:cNvSpPr>
            <p:nvPr/>
          </p:nvSpPr>
          <p:spPr bwMode="auto">
            <a:xfrm>
              <a:off x="5474" y="-34"/>
              <a:ext cx="389" cy="264"/>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6" name="Rectangle 23"/>
            <p:cNvSpPr>
              <a:spLocks noChangeArrowheads="1"/>
            </p:cNvSpPr>
            <p:nvPr/>
          </p:nvSpPr>
          <p:spPr bwMode="auto">
            <a:xfrm>
              <a:off x="5828" y="-34"/>
              <a:ext cx="390" cy="264"/>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7" name="Rectangle 24"/>
            <p:cNvSpPr>
              <a:spLocks noChangeArrowheads="1"/>
            </p:cNvSpPr>
            <p:nvPr/>
          </p:nvSpPr>
          <p:spPr bwMode="auto">
            <a:xfrm>
              <a:off x="5474" y="-340"/>
              <a:ext cx="413" cy="306"/>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8" name="Rectangle 25"/>
            <p:cNvSpPr>
              <a:spLocks noChangeArrowheads="1"/>
            </p:cNvSpPr>
            <p:nvPr/>
          </p:nvSpPr>
          <p:spPr bwMode="auto">
            <a:xfrm>
              <a:off x="5474" y="230"/>
              <a:ext cx="389" cy="263"/>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79" name="Rectangle 26"/>
            <p:cNvSpPr>
              <a:spLocks noChangeArrowheads="1"/>
            </p:cNvSpPr>
            <p:nvPr/>
          </p:nvSpPr>
          <p:spPr bwMode="auto">
            <a:xfrm>
              <a:off x="5474" y="-560"/>
              <a:ext cx="389" cy="263"/>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0" name="Rectangle 27"/>
            <p:cNvSpPr>
              <a:spLocks noChangeArrowheads="1"/>
            </p:cNvSpPr>
            <p:nvPr/>
          </p:nvSpPr>
          <p:spPr bwMode="auto">
            <a:xfrm>
              <a:off x="4406"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1" name="Rectangle 28"/>
            <p:cNvSpPr>
              <a:spLocks noChangeArrowheads="1"/>
            </p:cNvSpPr>
            <p:nvPr/>
          </p:nvSpPr>
          <p:spPr bwMode="auto">
            <a:xfrm>
              <a:off x="4761" y="4093"/>
              <a:ext cx="389"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2" name="Rectangle 29"/>
            <p:cNvSpPr>
              <a:spLocks noChangeArrowheads="1"/>
            </p:cNvSpPr>
            <p:nvPr/>
          </p:nvSpPr>
          <p:spPr bwMode="auto">
            <a:xfrm>
              <a:off x="5118"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3" name="Rectangle 30"/>
            <p:cNvSpPr>
              <a:spLocks noChangeArrowheads="1"/>
            </p:cNvSpPr>
            <p:nvPr/>
          </p:nvSpPr>
          <p:spPr bwMode="auto">
            <a:xfrm>
              <a:off x="4050"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4" name="Rectangle 31"/>
            <p:cNvSpPr>
              <a:spLocks noChangeArrowheads="1"/>
            </p:cNvSpPr>
            <p:nvPr/>
          </p:nvSpPr>
          <p:spPr bwMode="auto">
            <a:xfrm>
              <a:off x="5118"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5" name="Rectangle 32"/>
            <p:cNvSpPr>
              <a:spLocks noChangeArrowheads="1"/>
            </p:cNvSpPr>
            <p:nvPr/>
          </p:nvSpPr>
          <p:spPr bwMode="auto">
            <a:xfrm>
              <a:off x="3695" y="4093"/>
              <a:ext cx="389"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6" name="Rectangle 33"/>
            <p:cNvSpPr>
              <a:spLocks noChangeArrowheads="1"/>
            </p:cNvSpPr>
            <p:nvPr/>
          </p:nvSpPr>
          <p:spPr bwMode="auto">
            <a:xfrm>
              <a:off x="3338"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7" name="Rectangle 34"/>
            <p:cNvSpPr>
              <a:spLocks noChangeArrowheads="1"/>
            </p:cNvSpPr>
            <p:nvPr/>
          </p:nvSpPr>
          <p:spPr bwMode="auto">
            <a:xfrm>
              <a:off x="2895"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8" name="Rectangle 35"/>
            <p:cNvSpPr>
              <a:spLocks noChangeArrowheads="1"/>
            </p:cNvSpPr>
            <p:nvPr/>
          </p:nvSpPr>
          <p:spPr bwMode="auto">
            <a:xfrm>
              <a:off x="2982" y="4093"/>
              <a:ext cx="389"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89" name="Rectangle 36"/>
            <p:cNvSpPr>
              <a:spLocks noChangeArrowheads="1"/>
            </p:cNvSpPr>
            <p:nvPr/>
          </p:nvSpPr>
          <p:spPr bwMode="auto">
            <a:xfrm>
              <a:off x="2628"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90" name="Rectangle 37"/>
            <p:cNvSpPr>
              <a:spLocks noChangeArrowheads="1"/>
            </p:cNvSpPr>
            <p:nvPr/>
          </p:nvSpPr>
          <p:spPr bwMode="auto">
            <a:xfrm>
              <a:off x="2628" y="4093"/>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91" name="Rectangle 38"/>
            <p:cNvSpPr>
              <a:spLocks noChangeArrowheads="1"/>
            </p:cNvSpPr>
            <p:nvPr/>
          </p:nvSpPr>
          <p:spPr bwMode="auto">
            <a:xfrm>
              <a:off x="2271" y="4093"/>
              <a:ext cx="47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spcAft>
                  <a:spcPts val="1000"/>
                </a:spcAft>
              </a:pPr>
              <a:r>
                <a:rPr lang="ru-RU" sz="1300" b="1" i="1">
                  <a:solidFill>
                    <a:srgbClr val="990099"/>
                  </a:solidFill>
                  <a:latin typeface="Bookman Old Style" pitchFamily="18" charset="0"/>
                </a:rPr>
                <a:t>5</a:t>
              </a:r>
              <a:endParaRPr lang="ru-RU"/>
            </a:p>
          </p:txBody>
        </p:sp>
        <p:sp>
          <p:nvSpPr>
            <p:cNvPr id="27692" name="Rectangle 39"/>
            <p:cNvSpPr>
              <a:spLocks noChangeArrowheads="1"/>
            </p:cNvSpPr>
            <p:nvPr/>
          </p:nvSpPr>
          <p:spPr bwMode="auto">
            <a:xfrm>
              <a:off x="2667" y="3028"/>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93" name="Rectangle 40"/>
            <p:cNvSpPr>
              <a:spLocks noChangeArrowheads="1"/>
            </p:cNvSpPr>
            <p:nvPr/>
          </p:nvSpPr>
          <p:spPr bwMode="auto">
            <a:xfrm>
              <a:off x="2667" y="3377"/>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94" name="Rectangle 41"/>
            <p:cNvSpPr>
              <a:spLocks noChangeArrowheads="1"/>
            </p:cNvSpPr>
            <p:nvPr/>
          </p:nvSpPr>
          <p:spPr bwMode="auto">
            <a:xfrm>
              <a:off x="2667" y="2680"/>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95" name="Rectangle 42"/>
            <p:cNvSpPr>
              <a:spLocks noChangeArrowheads="1"/>
            </p:cNvSpPr>
            <p:nvPr/>
          </p:nvSpPr>
          <p:spPr bwMode="auto">
            <a:xfrm>
              <a:off x="2667" y="2331"/>
              <a:ext cx="462" cy="353"/>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spcAft>
                  <a:spcPts val="1000"/>
                </a:spcAft>
              </a:pPr>
              <a:r>
                <a:rPr lang="en-US" sz="1300" b="1" i="1">
                  <a:solidFill>
                    <a:srgbClr val="990099"/>
                  </a:solidFill>
                  <a:latin typeface="Bookman Old Style" pitchFamily="18" charset="0"/>
                </a:rPr>
                <a:t>4</a:t>
              </a:r>
              <a:endParaRPr lang="ru-RU"/>
            </a:p>
          </p:txBody>
        </p:sp>
        <p:sp>
          <p:nvSpPr>
            <p:cNvPr id="27696" name="Rectangle 43"/>
            <p:cNvSpPr>
              <a:spLocks noChangeArrowheads="1"/>
            </p:cNvSpPr>
            <p:nvPr/>
          </p:nvSpPr>
          <p:spPr bwMode="auto">
            <a:xfrm>
              <a:off x="3695" y="1545"/>
              <a:ext cx="389" cy="351"/>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97" name="Rectangle 44"/>
            <p:cNvSpPr>
              <a:spLocks noChangeArrowheads="1"/>
            </p:cNvSpPr>
            <p:nvPr/>
          </p:nvSpPr>
          <p:spPr bwMode="auto">
            <a:xfrm>
              <a:off x="3338" y="1545"/>
              <a:ext cx="457" cy="351"/>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spcAft>
                  <a:spcPts val="1000"/>
                </a:spcAft>
              </a:pPr>
              <a:r>
                <a:rPr lang="ru-RU" sz="1300" b="1" i="1">
                  <a:solidFill>
                    <a:srgbClr val="990099"/>
                  </a:solidFill>
                  <a:latin typeface="Bookman Old Style" pitchFamily="18" charset="0"/>
                </a:rPr>
                <a:t>3</a:t>
              </a:r>
              <a:endParaRPr lang="ru-RU"/>
            </a:p>
          </p:txBody>
        </p:sp>
        <p:sp>
          <p:nvSpPr>
            <p:cNvPr id="27698" name="Rectangle 45"/>
            <p:cNvSpPr>
              <a:spLocks noChangeArrowheads="1"/>
            </p:cNvSpPr>
            <p:nvPr/>
          </p:nvSpPr>
          <p:spPr bwMode="auto">
            <a:xfrm>
              <a:off x="4406" y="1545"/>
              <a:ext cx="390" cy="351"/>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699" name="Rectangle 46"/>
            <p:cNvSpPr>
              <a:spLocks noChangeArrowheads="1"/>
            </p:cNvSpPr>
            <p:nvPr/>
          </p:nvSpPr>
          <p:spPr bwMode="auto">
            <a:xfrm>
              <a:off x="4761" y="1545"/>
              <a:ext cx="389" cy="351"/>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700" name="Rectangle 47"/>
            <p:cNvSpPr>
              <a:spLocks noChangeArrowheads="1"/>
            </p:cNvSpPr>
            <p:nvPr/>
          </p:nvSpPr>
          <p:spPr bwMode="auto">
            <a:xfrm>
              <a:off x="5118" y="1545"/>
              <a:ext cx="390" cy="351"/>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701" name="Rectangle 48"/>
            <p:cNvSpPr>
              <a:spLocks noChangeArrowheads="1"/>
            </p:cNvSpPr>
            <p:nvPr/>
          </p:nvSpPr>
          <p:spPr bwMode="auto">
            <a:xfrm>
              <a:off x="5474" y="-824"/>
              <a:ext cx="413" cy="235"/>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spcAft>
                  <a:spcPts val="1000"/>
                </a:spcAft>
              </a:pPr>
              <a:r>
                <a:rPr lang="ru-RU" sz="1300" b="1" i="1">
                  <a:solidFill>
                    <a:srgbClr val="990099"/>
                  </a:solidFill>
                  <a:latin typeface="Bookman Old Style" pitchFamily="18" charset="0"/>
                </a:rPr>
                <a:t>2</a:t>
              </a:r>
              <a:endParaRPr lang="ru-RU"/>
            </a:p>
          </p:txBody>
        </p:sp>
        <p:sp>
          <p:nvSpPr>
            <p:cNvPr id="27702" name="Rectangle 39"/>
            <p:cNvSpPr>
              <a:spLocks noChangeArrowheads="1"/>
            </p:cNvSpPr>
            <p:nvPr/>
          </p:nvSpPr>
          <p:spPr bwMode="auto">
            <a:xfrm>
              <a:off x="2667" y="3725"/>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sp>
          <p:nvSpPr>
            <p:cNvPr id="27703" name="Rectangle 39"/>
            <p:cNvSpPr>
              <a:spLocks noChangeArrowheads="1"/>
            </p:cNvSpPr>
            <p:nvPr/>
          </p:nvSpPr>
          <p:spPr bwMode="auto">
            <a:xfrm>
              <a:off x="2663" y="4422"/>
              <a:ext cx="390" cy="352"/>
            </a:xfrm>
            <a:prstGeom prst="rect">
              <a:avLst/>
            </a:prstGeom>
            <a:gradFill rotWithShape="1">
              <a:gsLst>
                <a:gs pos="0">
                  <a:srgbClr val="767600"/>
                </a:gs>
                <a:gs pos="50000">
                  <a:srgbClr val="FFFF00"/>
                </a:gs>
                <a:gs pos="100000">
                  <a:srgbClr val="767600"/>
                </a:gs>
              </a:gsLst>
              <a:lin ang="5400000" scaled="1"/>
            </a:gradFill>
            <a:ln w="9525">
              <a:solidFill>
                <a:srgbClr val="0000FF"/>
              </a:solidFill>
              <a:miter lim="800000"/>
              <a:headEnd/>
              <a:tailEnd/>
            </a:ln>
          </p:spPr>
          <p:txBody>
            <a:bodyPr lIns="60350" tIns="30175" rIns="60350" bIns="30175" anchor="ctr"/>
            <a:lstStyle/>
            <a:p>
              <a:pPr algn="ctr"/>
              <a:endParaRPr lang="ru-RU"/>
            </a:p>
          </p:txBody>
        </p:sp>
      </p:grpSp>
      <p:sp>
        <p:nvSpPr>
          <p:cNvPr id="17514" name="Rectangle 106"/>
          <p:cNvSpPr>
            <a:spLocks noChangeArrowheads="1"/>
          </p:cNvSpPr>
          <p:nvPr/>
        </p:nvSpPr>
        <p:spPr bwMode="auto">
          <a:xfrm>
            <a:off x="250825" y="260350"/>
            <a:ext cx="6337300" cy="1939925"/>
          </a:xfrm>
          <a:prstGeom prst="rect">
            <a:avLst/>
          </a:prstGeom>
          <a:noFill/>
          <a:ln w="9525">
            <a:noFill/>
            <a:miter lim="800000"/>
            <a:headEnd/>
            <a:tailEnd/>
          </a:ln>
          <a:effectLst/>
        </p:spPr>
        <p:txBody>
          <a:bodyPr anchor="ctr">
            <a:spAutoFit/>
          </a:bodyPr>
          <a:lstStyle/>
          <a:p>
            <a:pPr indent="450850" eaLnBrk="0" hangingPunct="0">
              <a:defRPr/>
            </a:pPr>
            <a:r>
              <a:rPr lang="en-US" sz="2400" b="1" i="1" dirty="0">
                <a:effectLst>
                  <a:outerShdw blurRad="38100" dist="38100" dir="2700000" algn="tl">
                    <a:srgbClr val="000000">
                      <a:alpha val="43137"/>
                    </a:srgbClr>
                  </a:outerShdw>
                </a:effectLst>
                <a:latin typeface="Comic Sans MS" pitchFamily="66" charset="0"/>
                <a:ea typeface="Times New Roman" pitchFamily="18" charset="0"/>
              </a:rPr>
              <a:t>Horizontal line</a:t>
            </a:r>
            <a:endParaRPr lang="ru-RU" sz="2400" b="1"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400" b="1" dirty="0">
                <a:effectLst>
                  <a:outerShdw blurRad="38100" dist="38100" dir="2700000" algn="tl">
                    <a:srgbClr val="000000">
                      <a:alpha val="43137"/>
                    </a:srgbClr>
                  </a:outerShdw>
                </a:effectLst>
                <a:latin typeface="Comic Sans MS" pitchFamily="66" charset="0"/>
                <a:ea typeface="Times New Roman" pitchFamily="18" charset="0"/>
              </a:rPr>
              <a:t>1. The biggest and the most famous clock in Britain.</a:t>
            </a:r>
            <a:endParaRPr lang="ru-RU" sz="2400" b="1"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400" b="1" dirty="0">
                <a:effectLst>
                  <a:outerShdw blurRad="38100" dist="38100" dir="2700000" algn="tl">
                    <a:srgbClr val="000000">
                      <a:alpha val="43137"/>
                    </a:srgbClr>
                  </a:outerShdw>
                </a:effectLst>
                <a:latin typeface="Comic Sans MS" pitchFamily="66" charset="0"/>
                <a:ea typeface="Times New Roman" pitchFamily="18" charset="0"/>
              </a:rPr>
              <a:t>3. The capital of Great Britain.</a:t>
            </a:r>
            <a:endParaRPr lang="ru-RU" sz="2400" b="1"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400" b="1" dirty="0">
                <a:effectLst>
                  <a:outerShdw blurRad="38100" dist="38100" dir="2700000" algn="tl">
                    <a:srgbClr val="000000">
                      <a:alpha val="43137"/>
                    </a:srgbClr>
                  </a:outerShdw>
                </a:effectLst>
                <a:latin typeface="Comic Sans MS" pitchFamily="66" charset="0"/>
                <a:ea typeface="Times New Roman" pitchFamily="18" charset="0"/>
              </a:rPr>
              <a:t>5. Where is a Column of Nelson?</a:t>
            </a:r>
            <a:endParaRPr lang="en-US" sz="2400" b="1" dirty="0">
              <a:effectLst>
                <a:outerShdw blurRad="38100" dist="38100" dir="2700000" algn="tl">
                  <a:srgbClr val="000000">
                    <a:alpha val="43137"/>
                  </a:srgbClr>
                </a:outerShdw>
              </a:effectLst>
              <a:latin typeface="Comic Sans MS" pitchFamily="66" charset="0"/>
            </a:endParaRPr>
          </a:p>
        </p:txBody>
      </p:sp>
      <p:sp>
        <p:nvSpPr>
          <p:cNvPr id="111" name="Rectangle 106"/>
          <p:cNvSpPr>
            <a:spLocks noChangeArrowheads="1"/>
          </p:cNvSpPr>
          <p:nvPr/>
        </p:nvSpPr>
        <p:spPr bwMode="auto">
          <a:xfrm>
            <a:off x="250825" y="2205038"/>
            <a:ext cx="5113338" cy="3046412"/>
          </a:xfrm>
          <a:prstGeom prst="rect">
            <a:avLst/>
          </a:prstGeom>
          <a:noFill/>
          <a:ln w="9525">
            <a:noFill/>
            <a:miter lim="800000"/>
            <a:headEnd/>
            <a:tailEnd/>
          </a:ln>
          <a:effectLst/>
        </p:spPr>
        <p:txBody>
          <a:bodyPr anchor="ctr">
            <a:spAutoFit/>
          </a:bodyPr>
          <a:lstStyle/>
          <a:p>
            <a:pPr indent="450850" eaLnBrk="0" hangingPunct="0">
              <a:defRPr/>
            </a:pPr>
            <a:r>
              <a:rPr lang="en-US" sz="2400" b="1" i="1" dirty="0">
                <a:effectLst>
                  <a:outerShdw blurRad="38100" dist="38100" dir="2700000" algn="tl">
                    <a:srgbClr val="000000">
                      <a:alpha val="43137"/>
                    </a:srgbClr>
                  </a:outerShdw>
                </a:effectLst>
                <a:latin typeface="Comic Sans MS" pitchFamily="66" charset="0"/>
                <a:ea typeface="Times New Roman" pitchFamily="18" charset="0"/>
              </a:rPr>
              <a:t>Vertical line</a:t>
            </a:r>
            <a:endParaRPr lang="ru-RU" sz="2400" b="1"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400" b="1" dirty="0">
                <a:effectLst>
                  <a:outerShdw blurRad="38100" dist="38100" dir="2700000" algn="tl">
                    <a:srgbClr val="000000">
                      <a:alpha val="43137"/>
                    </a:srgbClr>
                  </a:outerShdw>
                </a:effectLst>
                <a:latin typeface="Comic Sans MS" pitchFamily="66" charset="0"/>
                <a:ea typeface="Times New Roman" pitchFamily="18" charset="0"/>
              </a:rPr>
              <a:t>1. The Royal Palace in London.</a:t>
            </a:r>
            <a:endParaRPr lang="ru-RU" sz="2400" b="1"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400" b="1" dirty="0">
                <a:effectLst>
                  <a:outerShdw blurRad="38100" dist="38100" dir="2700000" algn="tl">
                    <a:srgbClr val="000000">
                      <a:alpha val="43137"/>
                    </a:srgbClr>
                  </a:outerShdw>
                </a:effectLst>
                <a:latin typeface="Comic Sans MS" pitchFamily="66" charset="0"/>
                <a:ea typeface="Times New Roman" pitchFamily="18" charset="0"/>
              </a:rPr>
              <a:t>2. The fortress, royal palace, prison, and now a museum. </a:t>
            </a:r>
            <a:endParaRPr lang="ru-RU" sz="2400" b="1" dirty="0">
              <a:effectLst>
                <a:outerShdw blurRad="38100" dist="38100" dir="2700000" algn="tl">
                  <a:srgbClr val="000000">
                    <a:alpha val="43137"/>
                  </a:srgbClr>
                </a:outerShdw>
              </a:effectLst>
              <a:latin typeface="Comic Sans MS" pitchFamily="66" charset="0"/>
            </a:endParaRPr>
          </a:p>
          <a:p>
            <a:pPr indent="450850" eaLnBrk="0" hangingPunct="0">
              <a:defRPr/>
            </a:pPr>
            <a:r>
              <a:rPr lang="en-US" sz="2400" b="1" dirty="0">
                <a:effectLst>
                  <a:outerShdw blurRad="38100" dist="38100" dir="2700000" algn="tl">
                    <a:srgbClr val="000000">
                      <a:alpha val="43137"/>
                    </a:srgbClr>
                  </a:outerShdw>
                </a:effectLst>
                <a:latin typeface="Comic Sans MS" pitchFamily="66" charset="0"/>
                <a:ea typeface="Times New Roman" pitchFamily="18" charset="0"/>
              </a:rPr>
              <a:t>4. One of the principal art galleries in Britain.</a:t>
            </a:r>
            <a:endParaRPr lang="en-US" sz="2400" b="1" dirty="0">
              <a:effectLst>
                <a:outerShdw blurRad="38100" dist="38100" dir="2700000" algn="tl">
                  <a:srgbClr val="000000">
                    <a:alpha val="43137"/>
                  </a:srgbClr>
                </a:outerShdw>
              </a:effectLst>
              <a:latin typeface="Comic Sans MS" pitchFamily="66" charset="0"/>
            </a:endParaRPr>
          </a:p>
        </p:txBody>
      </p:sp>
      <p:sp>
        <p:nvSpPr>
          <p:cNvPr id="5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1259632" y="2852936"/>
            <a:ext cx="6912768" cy="1368152"/>
          </a:xfrm>
          <a:prstGeom prst="rect">
            <a:avLst/>
          </a:prstGeom>
        </p:spPr>
        <p:txBody>
          <a:bodyPr wrap="none" fromWordArt="1">
            <a:prstTxWarp prst="textPlain">
              <a:avLst>
                <a:gd name="adj" fmla="val 50000"/>
              </a:avLst>
            </a:prstTxWarp>
          </a:bodyPr>
          <a:lstStyle/>
          <a:p>
            <a:pPr algn="ctr">
              <a:defRPr/>
            </a:pPr>
            <a:r>
              <a:rPr lang="en-US"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The </a:t>
            </a:r>
            <a:r>
              <a:rPr lang="ru-RU"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2</a:t>
            </a:r>
            <a:r>
              <a:rPr lang="en-US" sz="3600" b="1" i="1" kern="10" baseline="30000" dirty="0" err="1">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nd</a:t>
            </a:r>
            <a:r>
              <a:rPr lang="en-US"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 tour</a:t>
            </a:r>
            <a:endParaRPr lang="ru-RU"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endParaRPr>
          </a:p>
        </p:txBody>
      </p:sp>
      <p:sp>
        <p:nvSpPr>
          <p:cNvPr id="3"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marL="809625" indent="-809625">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1. What is the Tower of London now?</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060575"/>
            <a:ext cx="3959225" cy="3671888"/>
          </a:xfrm>
          <a:prstGeom prst="rect">
            <a:avLst/>
          </a:prstGeom>
          <a:noFill/>
          <a:ln w="9525">
            <a:noFill/>
            <a:miter lim="800000"/>
            <a:headEnd/>
            <a:tailEnd/>
          </a:ln>
        </p:spPr>
        <p:txBody>
          <a:bodyPr/>
          <a:lstStyle/>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prison</a:t>
            </a: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museum</a:t>
            </a: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house</a:t>
            </a: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dirty="0">
                <a:effectLst>
                  <a:outerShdw blurRad="38100" dist="38100" dir="2700000" algn="tl">
                    <a:srgbClr val="000000">
                      <a:alpha val="43137"/>
                    </a:srgbClr>
                  </a:outerShdw>
                </a:effectLst>
                <a:latin typeface="Comic Sans MS" pitchFamily="66" charset="0"/>
              </a:rPr>
              <a:t>fortress</a:t>
            </a:r>
            <a:endParaRPr lang="ru-RU" sz="3200"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771775" y="2997200"/>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marL="627063" indent="-627063">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2. What can you see in Trafalgar Square?</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060575"/>
            <a:ext cx="5183188"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Nelson statue</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King memorial</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Queen memorial</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M. Gorbachev memorial</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771775" y="2060575"/>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marL="534988" indent="-534988">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3. The legend says that without them the Tower will fall. They are …</a:t>
            </a:r>
            <a:endParaRPr lang="ru-RU" b="1" dirty="0" smtClean="0">
              <a:solidFill>
                <a:srgbClr val="0000FF"/>
              </a:solidFill>
              <a:effectLst>
                <a:outerShdw blurRad="38100" dist="38100" dir="2700000" algn="tl">
                  <a:srgbClr val="000000">
                    <a:alpha val="43137"/>
                  </a:srgbClr>
                </a:outerShdw>
              </a:effectLst>
              <a:latin typeface="Comic Sans MS" pitchFamily="66" charset="0"/>
            </a:endParaRPr>
          </a:p>
          <a:p>
            <a:pPr marL="809625" indent="-809625">
              <a:buFont typeface="Arial" charset="0"/>
              <a:buNone/>
              <a:defRPr/>
            </a:pP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060575"/>
            <a:ext cx="3959225"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pigeons</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cats</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squirrels</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ravens</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771775" y="4941888"/>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bwMode="auto">
          <a:xfrm rot="609863">
            <a:off x="5782993" y="4768631"/>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9966FF"/>
                </a:solidFill>
                <a:effectLst>
                  <a:outerShdw blurRad="38100" dist="38100" dir="2700000" algn="tl">
                    <a:srgbClr val="000000">
                      <a:alpha val="43137"/>
                    </a:srgbClr>
                  </a:outerShdw>
                </a:effectLst>
                <a:latin typeface="Comic Sans MS" pitchFamily="66" charset="0"/>
                <a:cs typeface="Arial" pitchFamily="34" charset="0"/>
              </a:rPr>
              <a:t>Cat</a:t>
            </a:r>
            <a:endParaRPr lang="ru-RU" sz="5400" dirty="0">
              <a:ln>
                <a:solidFill>
                  <a:sysClr val="windowText" lastClr="000000"/>
                </a:solidFill>
              </a:ln>
              <a:solidFill>
                <a:srgbClr val="9966FF"/>
              </a:solidFill>
              <a:latin typeface="Comic Sans MS" pitchFamily="66" charset="0"/>
              <a:cs typeface="Arial" charset="0"/>
            </a:endParaRPr>
          </a:p>
        </p:txBody>
      </p:sp>
      <p:sp>
        <p:nvSpPr>
          <p:cNvPr id="4" name="Содержимое 2"/>
          <p:cNvSpPr txBox="1">
            <a:spLocks/>
          </p:cNvSpPr>
          <p:nvPr/>
        </p:nvSpPr>
        <p:spPr bwMode="auto">
          <a:xfrm>
            <a:off x="3563888" y="2996952"/>
            <a:ext cx="3528392"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9966FF"/>
                </a:solidFill>
                <a:effectLst>
                  <a:outerShdw blurRad="38100" dist="38100" dir="2700000" algn="tl">
                    <a:srgbClr val="000000">
                      <a:alpha val="43137"/>
                    </a:srgbClr>
                  </a:outerShdw>
                </a:effectLst>
                <a:latin typeface="Comic Sans MS" pitchFamily="66" charset="0"/>
                <a:cs typeface="Arial" pitchFamily="34" charset="0"/>
              </a:rPr>
              <a:t>Russia</a:t>
            </a:r>
            <a:endParaRPr lang="ru-RU" sz="5400" b="1" dirty="0">
              <a:ln>
                <a:solidFill>
                  <a:sysClr val="windowText" lastClr="000000"/>
                </a:solidFill>
              </a:ln>
              <a:solidFill>
                <a:srgbClr val="9966FF"/>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5" name="Содержимое 2"/>
          <p:cNvSpPr txBox="1">
            <a:spLocks/>
          </p:cNvSpPr>
          <p:nvPr/>
        </p:nvSpPr>
        <p:spPr bwMode="auto">
          <a:xfrm rot="20894844">
            <a:off x="1476667" y="4569108"/>
            <a:ext cx="3528392" cy="108012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9966FF"/>
                </a:solidFill>
                <a:effectLst>
                  <a:outerShdw blurRad="38100" dist="38100" dir="2700000" algn="tl">
                    <a:srgbClr val="000000">
                      <a:alpha val="43137"/>
                    </a:srgbClr>
                  </a:outerShdw>
                </a:effectLst>
                <a:latin typeface="Comic Sans MS" pitchFamily="66" charset="0"/>
                <a:cs typeface="Arial" pitchFamily="34" charset="0"/>
              </a:rPr>
              <a:t>Door</a:t>
            </a:r>
            <a:endParaRPr lang="ru-RU" sz="5400" dirty="0">
              <a:ln>
                <a:solidFill>
                  <a:sysClr val="windowText" lastClr="000000"/>
                </a:solidFill>
              </a:ln>
              <a:solidFill>
                <a:srgbClr val="9966FF"/>
              </a:solidFill>
              <a:latin typeface="Comic Sans MS" pitchFamily="66" charset="0"/>
              <a:cs typeface="Arial" charset="0"/>
            </a:endParaRPr>
          </a:p>
        </p:txBody>
      </p:sp>
      <p:sp>
        <p:nvSpPr>
          <p:cNvPr id="6" name="Содержимое 2"/>
          <p:cNvSpPr txBox="1">
            <a:spLocks/>
          </p:cNvSpPr>
          <p:nvPr/>
        </p:nvSpPr>
        <p:spPr bwMode="auto">
          <a:xfrm rot="21022459">
            <a:off x="5625245" y="1225635"/>
            <a:ext cx="2996009" cy="792088"/>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9966FF"/>
                </a:solidFill>
                <a:effectLst>
                  <a:outerShdw blurRad="38100" dist="38100" dir="2700000" algn="tl">
                    <a:srgbClr val="000000">
                      <a:alpha val="43137"/>
                    </a:srgbClr>
                  </a:outerShdw>
                </a:effectLst>
                <a:latin typeface="Comic Sans MS" pitchFamily="66" charset="0"/>
                <a:cs typeface="Arial" pitchFamily="34" charset="0"/>
              </a:rPr>
              <a:t>Autumn</a:t>
            </a:r>
            <a:endParaRPr lang="ru-RU" sz="3200" dirty="0">
              <a:solidFill>
                <a:srgbClr val="9966FF"/>
              </a:solidFill>
              <a:latin typeface="Comic Sans MS" pitchFamily="66" charset="0"/>
              <a:cs typeface="Arial" charset="0"/>
            </a:endParaRPr>
          </a:p>
        </p:txBody>
      </p:sp>
      <p:sp>
        <p:nvSpPr>
          <p:cNvPr id="7" name="Содержимое 2"/>
          <p:cNvSpPr txBox="1">
            <a:spLocks/>
          </p:cNvSpPr>
          <p:nvPr/>
        </p:nvSpPr>
        <p:spPr bwMode="auto">
          <a:xfrm rot="661567">
            <a:off x="961195" y="1405316"/>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9966FF"/>
                </a:solidFill>
                <a:effectLst>
                  <a:outerShdw blurRad="38100" dist="38100" dir="2700000" algn="tl">
                    <a:srgbClr val="000000">
                      <a:alpha val="43137"/>
                    </a:srgbClr>
                  </a:outerShdw>
                </a:effectLst>
                <a:latin typeface="Comic Sans MS" pitchFamily="66" charset="0"/>
                <a:cs typeface="Arial" pitchFamily="34" charset="0"/>
              </a:rPr>
              <a:t>Pen</a:t>
            </a:r>
            <a:endParaRPr lang="ru-RU" sz="5400" dirty="0">
              <a:ln>
                <a:solidFill>
                  <a:sysClr val="windowText" lastClr="000000"/>
                </a:solidFill>
              </a:ln>
              <a:solidFill>
                <a:srgbClr val="9966FF"/>
              </a:solidFill>
              <a:latin typeface="Comic Sans MS" pitchFamily="66" charset="0"/>
              <a:cs typeface="Arial" charset="0"/>
            </a:endParaRPr>
          </a:p>
        </p:txBody>
      </p:sp>
      <p:sp>
        <p:nvSpPr>
          <p:cNvPr id="9" name="Содержимое 2"/>
          <p:cNvSpPr txBox="1">
            <a:spLocks/>
          </p:cNvSpPr>
          <p:nvPr/>
        </p:nvSpPr>
        <p:spPr bwMode="auto">
          <a:xfrm rot="21022459">
            <a:off x="5282535" y="1523856"/>
            <a:ext cx="534044"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1</a:t>
            </a:r>
            <a:endParaRPr lang="ru-RU" sz="3200" dirty="0">
              <a:latin typeface="Comic Sans MS" pitchFamily="66" charset="0"/>
              <a:cs typeface="Arial" charset="0"/>
            </a:endParaRPr>
          </a:p>
        </p:txBody>
      </p:sp>
      <p:sp>
        <p:nvSpPr>
          <p:cNvPr id="10" name="Содержимое 2"/>
          <p:cNvSpPr txBox="1">
            <a:spLocks/>
          </p:cNvSpPr>
          <p:nvPr/>
        </p:nvSpPr>
        <p:spPr bwMode="auto">
          <a:xfrm rot="837250">
            <a:off x="5451247" y="4421611"/>
            <a:ext cx="565583"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2</a:t>
            </a:r>
            <a:endParaRPr lang="ru-RU" sz="3200" dirty="0">
              <a:latin typeface="Comic Sans MS" pitchFamily="66" charset="0"/>
              <a:cs typeface="Arial" charset="0"/>
            </a:endParaRPr>
          </a:p>
        </p:txBody>
      </p:sp>
      <p:sp>
        <p:nvSpPr>
          <p:cNvPr id="11" name="Содержимое 2"/>
          <p:cNvSpPr txBox="1">
            <a:spLocks/>
          </p:cNvSpPr>
          <p:nvPr/>
        </p:nvSpPr>
        <p:spPr bwMode="auto">
          <a:xfrm rot="21022459">
            <a:off x="1033480" y="4987184"/>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3</a:t>
            </a:r>
            <a:endParaRPr lang="ru-RU" sz="3200" dirty="0">
              <a:latin typeface="Comic Sans MS" pitchFamily="66" charset="0"/>
              <a:cs typeface="Arial" charset="0"/>
            </a:endParaRPr>
          </a:p>
        </p:txBody>
      </p:sp>
      <p:sp>
        <p:nvSpPr>
          <p:cNvPr id="12" name="Содержимое 2"/>
          <p:cNvSpPr txBox="1">
            <a:spLocks/>
          </p:cNvSpPr>
          <p:nvPr/>
        </p:nvSpPr>
        <p:spPr bwMode="auto">
          <a:xfrm rot="1253767">
            <a:off x="588510" y="1064728"/>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4</a:t>
            </a:r>
            <a:endParaRPr lang="ru-RU" sz="3200" dirty="0">
              <a:latin typeface="Comic Sans MS" pitchFamily="66" charset="0"/>
              <a:cs typeface="Arial" charset="0"/>
            </a:endParaRPr>
          </a:p>
        </p:txBody>
      </p:sp>
      <p:sp>
        <p:nvSpPr>
          <p:cNvPr id="13" name="Содержимое 2"/>
          <p:cNvSpPr txBox="1">
            <a:spLocks/>
          </p:cNvSpPr>
          <p:nvPr/>
        </p:nvSpPr>
        <p:spPr bwMode="auto">
          <a:xfrm>
            <a:off x="3059832" y="2996952"/>
            <a:ext cx="570165"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5</a:t>
            </a:r>
            <a:r>
              <a:rPr lang="ru-RU" sz="3200" b="1" dirty="0">
                <a:effectLst>
                  <a:outerShdw blurRad="38100" dist="38100" dir="2700000" algn="tl">
                    <a:srgbClr val="000000">
                      <a:alpha val="43137"/>
                    </a:srgbClr>
                  </a:outerShdw>
                </a:effectLst>
                <a:latin typeface="Comic Sans MS" pitchFamily="66" charset="0"/>
                <a:cs typeface="Arial" pitchFamily="34" charset="0"/>
              </a:rPr>
              <a:t> </a:t>
            </a:r>
            <a:endParaRPr lang="ru-RU" sz="3200" dirty="0">
              <a:latin typeface="Comic Sans MS" pitchFamily="66" charset="0"/>
              <a:cs typeface="Arial" charset="0"/>
            </a:endParaRPr>
          </a:p>
        </p:txBody>
      </p:sp>
      <p:sp>
        <p:nvSpPr>
          <p:cNvPr id="1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4. When can you see the flag over the Queen’s Palace?</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060575"/>
            <a:ext cx="5327650"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when she is out</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when she is abroad</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when she has a party</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when she is at home</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843213" y="4941888"/>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6048375" cy="1152525"/>
          </a:xfrm>
        </p:spPr>
        <p:txBody>
          <a:bodyPr/>
          <a:lstStyle/>
          <a:p>
            <a:pPr algn="ct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5. Where is London’s zoo?</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060575"/>
            <a:ext cx="3959225"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Regent’s park</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en-US"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Hyde park</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St. James’ park</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Central Park</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700338" y="2060575"/>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6. Sir Christopher Wren built …</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2700338" y="2060575"/>
            <a:ext cx="5759450"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St. Paul’s Cathedral</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Tower of London</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Westminster Abbey</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the Parliament </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124075" y="2060575"/>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250825" y="476250"/>
            <a:ext cx="7993063" cy="1584325"/>
          </a:xfrm>
        </p:spPr>
        <p:txBody>
          <a:bodyPr/>
          <a:lstStyle/>
          <a:p>
            <a:pPr marL="534988" indent="-534988">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7. Where are the tombs of many British kings and queens and other famous people?</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2124075" y="2060575"/>
            <a:ext cx="6480175"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in the Tower of London</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on the </a:t>
            </a:r>
            <a:r>
              <a:rPr lang="en-US" sz="3200" b="1" dirty="0" err="1">
                <a:effectLst>
                  <a:outerShdw blurRad="38100" dist="38100" dir="2700000" algn="tl">
                    <a:srgbClr val="000000">
                      <a:alpha val="43137"/>
                    </a:srgbClr>
                  </a:outerShdw>
                </a:effectLst>
                <a:latin typeface="Comic Sans MS" pitchFamily="66" charset="0"/>
              </a:rPr>
              <a:t>Cemetry</a:t>
            </a:r>
            <a:endParaRPr lang="en-US"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on the river bank</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in Westminster Abbey</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1547813" y="4941888"/>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1258888" y="836613"/>
            <a:ext cx="6265862" cy="1152525"/>
          </a:xfrm>
        </p:spPr>
        <p:txBody>
          <a:bodyPr/>
          <a:lstStyle/>
          <a:p>
            <a:pPr marL="809625" indent="-809625" algn="ct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8. Covent Garden is now …</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2268538" y="2060575"/>
            <a:ext cx="6551612"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a cinema</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a fruit and vegetable garden</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a theatre</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a tourist shopping centre</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1692275" y="5013325"/>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424862" cy="11525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9. The Princess Diana was the wife of …</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060575"/>
            <a:ext cx="3959225" cy="3671888"/>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Prince John</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Prince Robert</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Prince Charles</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Prince </a:t>
            </a:r>
            <a:r>
              <a:rPr lang="en-US" sz="3200" b="1" dirty="0" err="1">
                <a:effectLst>
                  <a:outerShdw blurRad="38100" dist="38100" dir="2700000" algn="tl">
                    <a:srgbClr val="000000">
                      <a:alpha val="43137"/>
                    </a:srgbClr>
                  </a:outerShdw>
                </a:effectLst>
                <a:latin typeface="Comic Sans MS" pitchFamily="66" charset="0"/>
              </a:rPr>
              <a:t>Wilgelm</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771775" y="3933825"/>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marL="809625" indent="-809625">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10. How many members are there in the House of Commons?</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276600" y="2420938"/>
            <a:ext cx="3959225" cy="3671887"/>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350</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450</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550</a:t>
            </a: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650</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700338" y="5373688"/>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971600" y="2852936"/>
            <a:ext cx="7200800" cy="1368152"/>
          </a:xfrm>
          <a:prstGeom prst="rect">
            <a:avLst/>
          </a:prstGeom>
        </p:spPr>
        <p:txBody>
          <a:bodyPr wrap="none" fromWordArt="1">
            <a:prstTxWarp prst="textPlain">
              <a:avLst>
                <a:gd name="adj" fmla="val 50000"/>
              </a:avLst>
            </a:prstTxWarp>
          </a:bodyPr>
          <a:lstStyle/>
          <a:p>
            <a:pPr algn="ctr">
              <a:defRPr/>
            </a:pPr>
            <a:r>
              <a:rPr lang="en-US"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The 3</a:t>
            </a:r>
            <a:r>
              <a:rPr lang="en-US" sz="3600" b="1" i="1" kern="10" baseline="3000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rd</a:t>
            </a:r>
            <a:r>
              <a:rPr lang="en-US"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 tour</a:t>
            </a:r>
            <a:endParaRPr lang="ru-RU"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endParaRPr>
          </a:p>
        </p:txBody>
      </p:sp>
      <p:sp>
        <p:nvSpPr>
          <p:cNvPr id="3"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395536" y="2132856"/>
            <a:ext cx="8352928" cy="1728192"/>
          </a:xfrm>
          <a:prstGeom prst="rect">
            <a:avLst/>
          </a:prstGeom>
        </p:spPr>
        <p:txBody>
          <a:bodyPr wrap="none" fromWordArt="1">
            <a:prstTxWarp prst="textPlain">
              <a:avLst>
                <a:gd name="adj" fmla="val 50000"/>
              </a:avLst>
            </a:prstTxWarp>
          </a:bodyPr>
          <a:lstStyle/>
          <a:p>
            <a:pPr algn="ctr">
              <a:defRPr/>
            </a:pPr>
            <a:r>
              <a:rPr lang="en-US" sz="3600" b="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101600">
                    <a:schemeClr val="accent3">
                      <a:satMod val="175000"/>
                      <a:alpha val="40000"/>
                    </a:schemeClr>
                  </a:glow>
                  <a:outerShdw blurRad="38100" dist="38100" dir="2700000" algn="tl">
                    <a:srgbClr val="000000">
                      <a:alpha val="43137"/>
                    </a:srgbClr>
                  </a:outerShdw>
                </a:effectLst>
                <a:latin typeface="Comic Sans MS" pitchFamily="66" charset="0"/>
              </a:rPr>
              <a:t>PERSONALITY</a:t>
            </a:r>
            <a:endParaRPr lang="ru-RU" sz="3600" b="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101600">
                  <a:schemeClr val="accent3">
                    <a:satMod val="175000"/>
                    <a:alpha val="40000"/>
                  </a:schemeClr>
                </a:glow>
                <a:outerShdw blurRad="38100" dist="38100" dir="2700000" algn="tl">
                  <a:srgbClr val="000000">
                    <a:alpha val="43137"/>
                  </a:srgbClr>
                </a:outerShdw>
              </a:effectLst>
              <a:latin typeface="Comic Sans MS" pitchFamily="66" charset="0"/>
            </a:endParaRPr>
          </a:p>
        </p:txBody>
      </p:sp>
      <p:sp>
        <p:nvSpPr>
          <p:cNvPr id="3"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srcRect/>
          <a:stretch>
            <a:fillRect/>
          </a:stretch>
        </p:blipFill>
        <p:spPr bwMode="auto">
          <a:xfrm>
            <a:off x="2843213" y="3644900"/>
            <a:ext cx="3602037" cy="2703513"/>
          </a:xfrm>
          <a:prstGeom prst="rect">
            <a:avLst/>
          </a:prstGeom>
          <a:noFill/>
          <a:ln w="9525">
            <a:noFill/>
            <a:round/>
            <a:headEnd/>
            <a:tailEnd/>
          </a:ln>
        </p:spPr>
      </p:pic>
      <p:sp>
        <p:nvSpPr>
          <p:cNvPr id="3" name="Прямоугольник 1"/>
          <p:cNvSpPr/>
          <p:nvPr/>
        </p:nvSpPr>
        <p:spPr>
          <a:xfrm>
            <a:off x="323528" y="764704"/>
            <a:ext cx="8610600" cy="2800767"/>
          </a:xfrm>
          <a:prstGeom prst="rect">
            <a:avLst/>
          </a:prstGeom>
        </p:spPr>
        <p:txBody>
          <a:bodyPr>
            <a:spAutoFit/>
          </a:bodyPr>
          <a:lstStyle/>
          <a:p>
            <a:pPr algn="ctr" fontAlgn="auto">
              <a:spcBef>
                <a:spcPts val="0"/>
              </a:spcBef>
              <a:spcAft>
                <a:spcPts val="0"/>
              </a:spcAft>
              <a:defRPr/>
            </a:pPr>
            <a:r>
              <a:rPr lang="en-US" sz="8800" b="1" dirty="0">
                <a:ln w="12700">
                  <a:solidFill>
                    <a:schemeClr val="tx2">
                      <a:satMod val="155000"/>
                    </a:schemeClr>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635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Thank  you </a:t>
            </a:r>
          </a:p>
          <a:p>
            <a:pPr algn="ctr" fontAlgn="auto">
              <a:spcBef>
                <a:spcPts val="0"/>
              </a:spcBef>
              <a:spcAft>
                <a:spcPts val="0"/>
              </a:spcAft>
              <a:defRPr/>
            </a:pPr>
            <a:r>
              <a:rPr lang="en-US" sz="8800" b="1" dirty="0">
                <a:ln w="12700">
                  <a:solidFill>
                    <a:schemeClr val="tx2">
                      <a:satMod val="155000"/>
                    </a:schemeClr>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635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for  your attention!</a:t>
            </a:r>
            <a:endParaRPr lang="ru-RU" sz="8800" b="1" dirty="0">
              <a:ln w="12700">
                <a:solidFill>
                  <a:schemeClr val="tx2">
                    <a:satMod val="155000"/>
                  </a:schemeClr>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635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endParaRP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bwMode="auto">
          <a:xfrm rot="609863">
            <a:off x="5782993" y="4768631"/>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00FF"/>
                </a:solidFill>
                <a:effectLst>
                  <a:outerShdw blurRad="38100" dist="38100" dir="2700000" algn="tl">
                    <a:srgbClr val="000000">
                      <a:alpha val="43137"/>
                    </a:srgbClr>
                  </a:outerShdw>
                </a:effectLst>
                <a:latin typeface="Comic Sans MS" pitchFamily="66" charset="0"/>
                <a:cs typeface="Arial" pitchFamily="34" charset="0"/>
              </a:rPr>
              <a:t>Clock</a:t>
            </a:r>
            <a:endParaRPr lang="ru-RU" sz="5400" dirty="0">
              <a:ln>
                <a:solidFill>
                  <a:sysClr val="windowText" lastClr="000000"/>
                </a:solidFill>
              </a:ln>
              <a:solidFill>
                <a:srgbClr val="0000FF"/>
              </a:solidFill>
              <a:latin typeface="Comic Sans MS" pitchFamily="66" charset="0"/>
              <a:cs typeface="Arial" charset="0"/>
            </a:endParaRPr>
          </a:p>
        </p:txBody>
      </p:sp>
      <p:sp>
        <p:nvSpPr>
          <p:cNvPr id="4" name="Содержимое 2"/>
          <p:cNvSpPr txBox="1">
            <a:spLocks/>
          </p:cNvSpPr>
          <p:nvPr/>
        </p:nvSpPr>
        <p:spPr bwMode="auto">
          <a:xfrm>
            <a:off x="4139952" y="2924944"/>
            <a:ext cx="3528392"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00FF"/>
                </a:solidFill>
                <a:effectLst>
                  <a:outerShdw blurRad="38100" dist="38100" dir="2700000" algn="tl">
                    <a:srgbClr val="000000">
                      <a:alpha val="43137"/>
                    </a:srgbClr>
                  </a:outerShdw>
                </a:effectLst>
                <a:latin typeface="Comic Sans MS" pitchFamily="66" charset="0"/>
                <a:cs typeface="Arial" pitchFamily="34" charset="0"/>
              </a:rPr>
              <a:t>Fish</a:t>
            </a:r>
            <a:endParaRPr lang="ru-RU" sz="5400" b="1" dirty="0">
              <a:ln>
                <a:solidFill>
                  <a:sysClr val="windowText" lastClr="000000"/>
                </a:solidFill>
              </a:ln>
              <a:solidFill>
                <a:srgbClr val="0000FF"/>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5" name="Содержимое 2"/>
          <p:cNvSpPr txBox="1">
            <a:spLocks/>
          </p:cNvSpPr>
          <p:nvPr/>
        </p:nvSpPr>
        <p:spPr bwMode="auto">
          <a:xfrm rot="20894844">
            <a:off x="1476667" y="4569108"/>
            <a:ext cx="3528392" cy="108012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00FF"/>
                </a:solidFill>
                <a:effectLst>
                  <a:outerShdw blurRad="38100" dist="38100" dir="2700000" algn="tl">
                    <a:srgbClr val="000000">
                      <a:alpha val="43137"/>
                    </a:srgbClr>
                  </a:outerShdw>
                </a:effectLst>
                <a:latin typeface="Comic Sans MS" pitchFamily="66" charset="0"/>
                <a:cs typeface="Arial" pitchFamily="34" charset="0"/>
              </a:rPr>
              <a:t>Dog</a:t>
            </a:r>
            <a:endParaRPr lang="ru-RU" sz="5400" dirty="0">
              <a:ln>
                <a:solidFill>
                  <a:sysClr val="windowText" lastClr="000000"/>
                </a:solidFill>
              </a:ln>
              <a:solidFill>
                <a:srgbClr val="0000FF"/>
              </a:solidFill>
              <a:latin typeface="Comic Sans MS" pitchFamily="66" charset="0"/>
              <a:cs typeface="Arial" charset="0"/>
            </a:endParaRPr>
          </a:p>
        </p:txBody>
      </p:sp>
      <p:sp>
        <p:nvSpPr>
          <p:cNvPr id="6" name="Содержимое 2"/>
          <p:cNvSpPr txBox="1">
            <a:spLocks/>
          </p:cNvSpPr>
          <p:nvPr/>
        </p:nvSpPr>
        <p:spPr bwMode="auto">
          <a:xfrm rot="21022459">
            <a:off x="5843681" y="1126596"/>
            <a:ext cx="2653078" cy="792088"/>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00FF"/>
                </a:solidFill>
                <a:effectLst>
                  <a:outerShdw blurRad="38100" dist="38100" dir="2700000" algn="tl">
                    <a:srgbClr val="000000">
                      <a:alpha val="43137"/>
                    </a:srgbClr>
                  </a:outerShdw>
                </a:effectLst>
                <a:latin typeface="Comic Sans MS" pitchFamily="66" charset="0"/>
                <a:cs typeface="Arial" pitchFamily="34" charset="0"/>
              </a:rPr>
              <a:t>Black</a:t>
            </a:r>
            <a:r>
              <a:rPr lang="ru-RU" sz="3200" b="1" dirty="0">
                <a:solidFill>
                  <a:srgbClr val="0000FF"/>
                </a:solidFill>
                <a:effectLst>
                  <a:outerShdw blurRad="38100" dist="38100" dir="2700000" algn="tl">
                    <a:srgbClr val="000000">
                      <a:alpha val="43137"/>
                    </a:srgbClr>
                  </a:outerShdw>
                </a:effectLst>
                <a:latin typeface="Comic Sans MS" pitchFamily="66" charset="0"/>
                <a:cs typeface="Arial" pitchFamily="34" charset="0"/>
              </a:rPr>
              <a:t> </a:t>
            </a:r>
            <a:endParaRPr lang="ru-RU" sz="3200" dirty="0">
              <a:solidFill>
                <a:srgbClr val="0000FF"/>
              </a:solidFill>
              <a:latin typeface="Comic Sans MS" pitchFamily="66" charset="0"/>
              <a:cs typeface="Arial" charset="0"/>
            </a:endParaRPr>
          </a:p>
        </p:txBody>
      </p:sp>
      <p:sp>
        <p:nvSpPr>
          <p:cNvPr id="7" name="Содержимое 2"/>
          <p:cNvSpPr txBox="1">
            <a:spLocks/>
          </p:cNvSpPr>
          <p:nvPr/>
        </p:nvSpPr>
        <p:spPr bwMode="auto">
          <a:xfrm rot="661567">
            <a:off x="961195" y="1405316"/>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err="1">
                <a:ln>
                  <a:solidFill>
                    <a:sysClr val="windowText" lastClr="000000"/>
                  </a:solidFill>
                </a:ln>
                <a:solidFill>
                  <a:srgbClr val="0000FF"/>
                </a:solidFill>
                <a:effectLst>
                  <a:outerShdw blurRad="38100" dist="38100" dir="2700000" algn="tl">
                    <a:srgbClr val="000000">
                      <a:alpha val="43137"/>
                    </a:srgbClr>
                  </a:outerShdw>
                </a:effectLst>
                <a:latin typeface="Comic Sans MS" pitchFamily="66" charset="0"/>
                <a:cs typeface="Arial" pitchFamily="34" charset="0"/>
              </a:rPr>
              <a:t>Elista</a:t>
            </a:r>
            <a:endParaRPr lang="ru-RU" sz="5400" dirty="0">
              <a:ln>
                <a:solidFill>
                  <a:sysClr val="windowText" lastClr="000000"/>
                </a:solidFill>
              </a:ln>
              <a:solidFill>
                <a:srgbClr val="0000FF"/>
              </a:solidFill>
              <a:latin typeface="Comic Sans MS" pitchFamily="66" charset="0"/>
              <a:cs typeface="Arial" charset="0"/>
            </a:endParaRPr>
          </a:p>
        </p:txBody>
      </p:sp>
      <p:sp>
        <p:nvSpPr>
          <p:cNvPr id="9" name="Содержимое 2"/>
          <p:cNvSpPr txBox="1">
            <a:spLocks/>
          </p:cNvSpPr>
          <p:nvPr/>
        </p:nvSpPr>
        <p:spPr bwMode="auto">
          <a:xfrm rot="21022459">
            <a:off x="5498560" y="1451849"/>
            <a:ext cx="534044"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1</a:t>
            </a:r>
            <a:endParaRPr lang="ru-RU" sz="3200" dirty="0">
              <a:latin typeface="Comic Sans MS" pitchFamily="66" charset="0"/>
              <a:cs typeface="Arial" charset="0"/>
            </a:endParaRPr>
          </a:p>
        </p:txBody>
      </p:sp>
      <p:sp>
        <p:nvSpPr>
          <p:cNvPr id="10" name="Содержимое 2"/>
          <p:cNvSpPr txBox="1">
            <a:spLocks/>
          </p:cNvSpPr>
          <p:nvPr/>
        </p:nvSpPr>
        <p:spPr bwMode="auto">
          <a:xfrm rot="837250">
            <a:off x="5451247" y="4421611"/>
            <a:ext cx="565583"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2</a:t>
            </a:r>
            <a:endParaRPr lang="ru-RU" sz="3200" dirty="0">
              <a:latin typeface="Comic Sans MS" pitchFamily="66" charset="0"/>
              <a:cs typeface="Arial" charset="0"/>
            </a:endParaRPr>
          </a:p>
        </p:txBody>
      </p:sp>
      <p:sp>
        <p:nvSpPr>
          <p:cNvPr id="11" name="Содержимое 2"/>
          <p:cNvSpPr txBox="1">
            <a:spLocks/>
          </p:cNvSpPr>
          <p:nvPr/>
        </p:nvSpPr>
        <p:spPr bwMode="auto">
          <a:xfrm rot="21022459">
            <a:off x="1033480" y="4987184"/>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3</a:t>
            </a:r>
            <a:endParaRPr lang="ru-RU" sz="3200" dirty="0">
              <a:latin typeface="Comic Sans MS" pitchFamily="66" charset="0"/>
              <a:cs typeface="Arial" charset="0"/>
            </a:endParaRPr>
          </a:p>
        </p:txBody>
      </p:sp>
      <p:sp>
        <p:nvSpPr>
          <p:cNvPr id="12" name="Содержимое 2"/>
          <p:cNvSpPr txBox="1">
            <a:spLocks/>
          </p:cNvSpPr>
          <p:nvPr/>
        </p:nvSpPr>
        <p:spPr bwMode="auto">
          <a:xfrm rot="1253767">
            <a:off x="588510" y="1064728"/>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4</a:t>
            </a:r>
            <a:endParaRPr lang="ru-RU" sz="3200" dirty="0">
              <a:latin typeface="Comic Sans MS" pitchFamily="66" charset="0"/>
              <a:cs typeface="Arial" charset="0"/>
            </a:endParaRPr>
          </a:p>
        </p:txBody>
      </p:sp>
      <p:sp>
        <p:nvSpPr>
          <p:cNvPr id="13" name="Содержимое 2"/>
          <p:cNvSpPr txBox="1">
            <a:spLocks/>
          </p:cNvSpPr>
          <p:nvPr/>
        </p:nvSpPr>
        <p:spPr bwMode="auto">
          <a:xfrm>
            <a:off x="3707904" y="2996952"/>
            <a:ext cx="570165"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5</a:t>
            </a:r>
            <a:r>
              <a:rPr lang="ru-RU" sz="3200" b="1" dirty="0">
                <a:effectLst>
                  <a:outerShdw blurRad="38100" dist="38100" dir="2700000" algn="tl">
                    <a:srgbClr val="000000">
                      <a:alpha val="43137"/>
                    </a:srgbClr>
                  </a:outerShdw>
                </a:effectLst>
                <a:latin typeface="Comic Sans MS" pitchFamily="66" charset="0"/>
                <a:cs typeface="Arial" pitchFamily="34" charset="0"/>
              </a:rPr>
              <a:t> </a:t>
            </a:r>
            <a:endParaRPr lang="ru-RU" sz="3200" dirty="0">
              <a:latin typeface="Comic Sans MS" pitchFamily="66" charset="0"/>
              <a:cs typeface="Arial" charset="0"/>
            </a:endParaRPr>
          </a:p>
        </p:txBody>
      </p:sp>
      <p:sp>
        <p:nvSpPr>
          <p:cNvPr id="1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1484313"/>
            <a:ext cx="8137525" cy="3448050"/>
          </a:xfrm>
          <a:prstGeom prst="rect">
            <a:avLst/>
          </a:prstGeom>
        </p:spPr>
        <p:txBody>
          <a:bodyPr>
            <a:spAutoFit/>
          </a:bodyPr>
          <a:lstStyle/>
          <a:p>
            <a:pPr marL="342900" indent="-342900">
              <a:buFont typeface="+mj-lt"/>
              <a:buAutoNum type="arabicPeriod"/>
              <a:defRPr/>
            </a:pPr>
            <a:r>
              <a:rPr lang="en-US" sz="2000" dirty="0">
                <a:effectLst>
                  <a:outerShdw blurRad="38100" dist="38100" dir="2700000" algn="tl">
                    <a:srgbClr val="000000">
                      <a:alpha val="43137"/>
                    </a:srgbClr>
                  </a:outerShdw>
                </a:effectLst>
                <a:latin typeface="Cambria" pitchFamily="18" charset="0"/>
                <a:hlinkClick r:id="rId3"/>
              </a:rPr>
              <a:t>http://v-n-zb.livejournal.com/2922947.html</a:t>
            </a:r>
            <a:endParaRPr lang="ru-RU" sz="2000" dirty="0">
              <a:effectLst>
                <a:outerShdw blurRad="38100" dist="38100" dir="2700000" algn="tl">
                  <a:srgbClr val="000000">
                    <a:alpha val="43137"/>
                  </a:srgbClr>
                </a:outerShdw>
              </a:effectLst>
              <a:latin typeface="Cambria" pitchFamily="18" charset="0"/>
            </a:endParaRPr>
          </a:p>
          <a:p>
            <a:pPr marL="342900" indent="-342900">
              <a:buFont typeface="+mj-lt"/>
              <a:buAutoNum type="arabicPeriod"/>
              <a:defRPr/>
            </a:pPr>
            <a:r>
              <a:rPr lang="en-US" sz="2000" dirty="0">
                <a:effectLst>
                  <a:outerShdw blurRad="38100" dist="38100" dir="2700000" algn="tl">
                    <a:srgbClr val="000000">
                      <a:alpha val="43137"/>
                    </a:srgbClr>
                  </a:outerShdw>
                </a:effectLst>
                <a:latin typeface="Cambria" pitchFamily="18" charset="0"/>
                <a:hlinkClick r:id="rId4"/>
              </a:rPr>
              <a:t>http://weekend-tour.my1.ru/publ/ehkskursii/velikobritanija/velikobritanija/22-1-0-73</a:t>
            </a:r>
            <a:endParaRPr lang="ru-RU" sz="2000" dirty="0">
              <a:effectLst>
                <a:outerShdw blurRad="38100" dist="38100" dir="2700000" algn="tl">
                  <a:srgbClr val="000000">
                    <a:alpha val="43137"/>
                  </a:srgbClr>
                </a:outerShdw>
              </a:effectLst>
              <a:latin typeface="Cambria" pitchFamily="18" charset="0"/>
            </a:endParaRPr>
          </a:p>
          <a:p>
            <a:pPr marL="342900" indent="-342900">
              <a:buFont typeface="+mj-lt"/>
              <a:buAutoNum type="arabicPeriod"/>
              <a:defRPr/>
            </a:pPr>
            <a:r>
              <a:rPr lang="en-US" sz="2000" dirty="0">
                <a:effectLst>
                  <a:outerShdw blurRad="38100" dist="38100" dir="2700000" algn="tl">
                    <a:srgbClr val="000000">
                      <a:alpha val="43137"/>
                    </a:srgbClr>
                  </a:outerShdw>
                </a:effectLst>
                <a:latin typeface="Cambria" pitchFamily="18" charset="0"/>
                <a:hlinkClick r:id="rId5"/>
              </a:rPr>
              <a:t>http://www.luchmir.com/History/RusskayaZima05.htm</a:t>
            </a:r>
            <a:endParaRPr lang="ru-RU" sz="2000" dirty="0">
              <a:effectLst>
                <a:outerShdw blurRad="38100" dist="38100" dir="2700000" algn="tl">
                  <a:srgbClr val="000000">
                    <a:alpha val="43137"/>
                  </a:srgbClr>
                </a:outerShdw>
              </a:effectLst>
              <a:latin typeface="Cambria" pitchFamily="18" charset="0"/>
            </a:endParaRPr>
          </a:p>
          <a:p>
            <a:pPr marL="342900" indent="-342900">
              <a:buFont typeface="+mj-lt"/>
              <a:buAutoNum type="arabicPeriod"/>
              <a:defRPr/>
            </a:pPr>
            <a:r>
              <a:rPr lang="en-US" sz="2000" dirty="0">
                <a:effectLst>
                  <a:outerShdw blurRad="38100" dist="38100" dir="2700000" algn="tl">
                    <a:srgbClr val="000000">
                      <a:alpha val="43137"/>
                    </a:srgbClr>
                  </a:outerShdw>
                </a:effectLst>
                <a:latin typeface="Cambria" pitchFamily="18" charset="0"/>
                <a:hlinkClick r:id="rId6"/>
              </a:rPr>
              <a:t>http://www.gothereguide.com/Houses-of-parliament+london-place</a:t>
            </a:r>
            <a:endParaRPr lang="ru-RU" sz="2000" dirty="0">
              <a:effectLst>
                <a:outerShdw blurRad="38100" dist="38100" dir="2700000" algn="tl">
                  <a:srgbClr val="000000">
                    <a:alpha val="43137"/>
                  </a:srgbClr>
                </a:outerShdw>
              </a:effectLst>
              <a:latin typeface="Cambria" pitchFamily="18" charset="0"/>
            </a:endParaRPr>
          </a:p>
          <a:p>
            <a:pPr marL="342900" indent="-342900">
              <a:buFont typeface="+mj-lt"/>
              <a:buAutoNum type="arabicPeriod"/>
              <a:defRPr/>
            </a:pPr>
            <a:r>
              <a:rPr lang="en-US" sz="2000" dirty="0">
                <a:effectLst>
                  <a:outerShdw blurRad="38100" dist="38100" dir="2700000" algn="tl">
                    <a:srgbClr val="000000">
                      <a:alpha val="43137"/>
                    </a:srgbClr>
                  </a:outerShdw>
                </a:effectLst>
                <a:latin typeface="Cambria" pitchFamily="18" charset="0"/>
                <a:hlinkClick r:id="rId7"/>
              </a:rPr>
              <a:t>http://www.mota.ru/wallpapers/get/id/22305/resolution/1366x768</a:t>
            </a:r>
            <a:endParaRPr lang="ru-RU" sz="2000" dirty="0">
              <a:effectLst>
                <a:outerShdw blurRad="38100" dist="38100" dir="2700000" algn="tl">
                  <a:srgbClr val="000000">
                    <a:alpha val="43137"/>
                  </a:srgbClr>
                </a:outerShdw>
              </a:effectLst>
              <a:latin typeface="Cambria" pitchFamily="18" charset="0"/>
            </a:endParaRPr>
          </a:p>
          <a:p>
            <a:pPr marL="342900" indent="-342900">
              <a:buFont typeface="+mj-lt"/>
              <a:buAutoNum type="arabicPeriod"/>
              <a:defRPr/>
            </a:pPr>
            <a:r>
              <a:rPr lang="en-US" sz="2000" dirty="0">
                <a:effectLst>
                  <a:outerShdw blurRad="38100" dist="38100" dir="2700000" algn="tl">
                    <a:srgbClr val="000000">
                      <a:alpha val="43137"/>
                    </a:srgbClr>
                  </a:outerShdw>
                </a:effectLst>
                <a:latin typeface="Cambria" pitchFamily="18" charset="0"/>
                <a:hlinkClick r:id="rId8"/>
              </a:rPr>
              <a:t>http://elitethings.com/elits/gostinicy/</a:t>
            </a:r>
            <a:endParaRPr lang="ru-RU" sz="2000" dirty="0">
              <a:effectLst>
                <a:outerShdw blurRad="38100" dist="38100" dir="2700000" algn="tl">
                  <a:srgbClr val="000000">
                    <a:alpha val="43137"/>
                  </a:srgbClr>
                </a:outerShdw>
              </a:effectLst>
              <a:latin typeface="Cambria" pitchFamily="18" charset="0"/>
            </a:endParaRPr>
          </a:p>
          <a:p>
            <a:pPr marL="342900" indent="-342900">
              <a:buFont typeface="+mj-lt"/>
              <a:buAutoNum type="arabicPeriod"/>
              <a:defRPr/>
            </a:pPr>
            <a:r>
              <a:rPr lang="en-US" sz="2000" dirty="0">
                <a:effectLst>
                  <a:outerShdw blurRad="38100" dist="38100" dir="2700000" algn="tl">
                    <a:srgbClr val="000000">
                      <a:alpha val="43137"/>
                    </a:srgbClr>
                  </a:outerShdw>
                </a:effectLst>
                <a:latin typeface="Cambria" pitchFamily="18" charset="0"/>
                <a:hlinkClick r:id="rId9"/>
              </a:rPr>
              <a:t>http://virtune.ru/page/5/</a:t>
            </a:r>
            <a:endParaRPr lang="ru-RU" sz="2000" dirty="0">
              <a:effectLst>
                <a:outerShdw blurRad="38100" dist="38100" dir="2700000" algn="tl">
                  <a:srgbClr val="000000">
                    <a:alpha val="43137"/>
                  </a:srgbClr>
                </a:outerShdw>
              </a:effectLst>
              <a:latin typeface="Cambria" pitchFamily="18" charset="0"/>
            </a:endParaRPr>
          </a:p>
          <a:p>
            <a:pPr>
              <a:defRPr/>
            </a:pPr>
            <a:endParaRPr lang="ru-RU" dirty="0"/>
          </a:p>
        </p:txBody>
      </p:sp>
      <p:sp>
        <p:nvSpPr>
          <p:cNvPr id="43011" name="WordArt 4"/>
          <p:cNvSpPr>
            <a:spLocks noChangeArrowheads="1" noChangeShapeType="1" noTextEdit="1"/>
          </p:cNvSpPr>
          <p:nvPr/>
        </p:nvSpPr>
        <p:spPr bwMode="auto">
          <a:xfrm>
            <a:off x="1476375" y="476250"/>
            <a:ext cx="5472113" cy="865188"/>
          </a:xfrm>
          <a:prstGeom prst="rect">
            <a:avLst/>
          </a:prstGeom>
        </p:spPr>
        <p:txBody>
          <a:bodyPr wrap="none" fromWordArt="1">
            <a:prstTxWarp prst="textPlain">
              <a:avLst>
                <a:gd name="adj" fmla="val 50000"/>
              </a:avLst>
            </a:prstTxWarp>
          </a:bodyPr>
          <a:lstStyle/>
          <a:p>
            <a:pPr algn="ctr"/>
            <a:r>
              <a:rPr lang="ru-RU" sz="3600" b="1" i="1" kern="10" spc="100">
                <a:ln w="18000">
                  <a:solidFill>
                    <a:srgbClr val="92AEF7"/>
                  </a:solidFill>
                  <a:round/>
                  <a:headEnd/>
                  <a:tailEnd/>
                </a:ln>
                <a:solidFill>
                  <a:srgbClr val="0078FF">
                    <a:alpha val="5882"/>
                  </a:srgbClr>
                </a:solidFill>
                <a:effectLst>
                  <a:outerShdw dist="20000" dir="16019955" algn="tl" rotWithShape="0">
                    <a:srgbClr val="000718">
                      <a:alpha val="59998"/>
                    </a:srgbClr>
                  </a:outerShdw>
                </a:effectLst>
                <a:latin typeface="Candara"/>
              </a:rPr>
              <a:t>Источники</a:t>
            </a:r>
          </a:p>
        </p:txBody>
      </p:sp>
      <p:sp>
        <p:nvSpPr>
          <p:cNvPr id="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bwMode="auto">
          <a:xfrm rot="609863">
            <a:off x="5782993" y="4768631"/>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8000"/>
                </a:solidFill>
                <a:effectLst>
                  <a:outerShdw blurRad="38100" dist="38100" dir="2700000" algn="tl">
                    <a:srgbClr val="000000">
                      <a:alpha val="43137"/>
                    </a:srgbClr>
                  </a:outerShdw>
                </a:effectLst>
                <a:latin typeface="Comic Sans MS" pitchFamily="66" charset="0"/>
                <a:cs typeface="Arial" pitchFamily="34" charset="0"/>
              </a:rPr>
              <a:t>Dog</a:t>
            </a:r>
            <a:endParaRPr lang="ru-RU" sz="5400" dirty="0">
              <a:ln>
                <a:solidFill>
                  <a:sysClr val="windowText" lastClr="000000"/>
                </a:solidFill>
              </a:ln>
              <a:solidFill>
                <a:srgbClr val="008000"/>
              </a:solidFill>
              <a:latin typeface="Comic Sans MS" pitchFamily="66" charset="0"/>
              <a:cs typeface="Arial" charset="0"/>
            </a:endParaRPr>
          </a:p>
        </p:txBody>
      </p:sp>
      <p:sp>
        <p:nvSpPr>
          <p:cNvPr id="4" name="Содержимое 2"/>
          <p:cNvSpPr txBox="1">
            <a:spLocks/>
          </p:cNvSpPr>
          <p:nvPr/>
        </p:nvSpPr>
        <p:spPr bwMode="auto">
          <a:xfrm>
            <a:off x="3635896" y="2996952"/>
            <a:ext cx="3528392"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8000"/>
                </a:solidFill>
                <a:effectLst>
                  <a:outerShdw blurRad="38100" dist="38100" dir="2700000" algn="tl">
                    <a:srgbClr val="000000">
                      <a:alpha val="43137"/>
                    </a:srgbClr>
                  </a:outerShdw>
                </a:effectLst>
                <a:latin typeface="Comic Sans MS" pitchFamily="66" charset="0"/>
                <a:cs typeface="Arial" pitchFamily="34" charset="0"/>
              </a:rPr>
              <a:t>Orange</a:t>
            </a:r>
            <a:endParaRPr lang="ru-RU" sz="5400" b="1" dirty="0">
              <a:ln>
                <a:solidFill>
                  <a:sysClr val="windowText" lastClr="000000"/>
                </a:solidFill>
              </a:ln>
              <a:solidFill>
                <a:srgbClr val="0080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5" name="Содержимое 2"/>
          <p:cNvSpPr txBox="1">
            <a:spLocks/>
          </p:cNvSpPr>
          <p:nvPr/>
        </p:nvSpPr>
        <p:spPr bwMode="auto">
          <a:xfrm rot="20894844">
            <a:off x="1476667" y="4569108"/>
            <a:ext cx="3528392" cy="108012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8000"/>
                </a:solidFill>
                <a:effectLst>
                  <a:outerShdw blurRad="38100" dist="38100" dir="2700000" algn="tl">
                    <a:srgbClr val="000000">
                      <a:alpha val="43137"/>
                    </a:srgbClr>
                  </a:outerShdw>
                </a:effectLst>
                <a:latin typeface="Comic Sans MS" pitchFamily="66" charset="0"/>
                <a:cs typeface="Arial" pitchFamily="34" charset="0"/>
              </a:rPr>
              <a:t>Mark</a:t>
            </a:r>
            <a:endParaRPr lang="ru-RU" sz="5400" dirty="0">
              <a:ln>
                <a:solidFill>
                  <a:sysClr val="windowText" lastClr="000000"/>
                </a:solidFill>
              </a:ln>
              <a:solidFill>
                <a:srgbClr val="008000"/>
              </a:solidFill>
              <a:latin typeface="Comic Sans MS" pitchFamily="66" charset="0"/>
              <a:cs typeface="Arial" charset="0"/>
            </a:endParaRPr>
          </a:p>
        </p:txBody>
      </p:sp>
      <p:sp>
        <p:nvSpPr>
          <p:cNvPr id="6" name="Содержимое 2"/>
          <p:cNvSpPr txBox="1">
            <a:spLocks/>
          </p:cNvSpPr>
          <p:nvPr/>
        </p:nvSpPr>
        <p:spPr bwMode="auto">
          <a:xfrm rot="21022459">
            <a:off x="5844765" y="1139473"/>
            <a:ext cx="2499049" cy="792088"/>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8000"/>
                </a:solidFill>
                <a:effectLst>
                  <a:outerShdw blurRad="38100" dist="38100" dir="2700000" algn="tl">
                    <a:srgbClr val="000000">
                      <a:alpha val="43137"/>
                    </a:srgbClr>
                  </a:outerShdw>
                </a:effectLst>
                <a:latin typeface="Comic Sans MS" pitchFamily="66" charset="0"/>
                <a:cs typeface="Arial" pitchFamily="34" charset="0"/>
              </a:rPr>
              <a:t>Chair</a:t>
            </a:r>
            <a:endParaRPr lang="ru-RU" sz="3200" dirty="0">
              <a:solidFill>
                <a:srgbClr val="008000"/>
              </a:solidFill>
              <a:latin typeface="Comic Sans MS" pitchFamily="66" charset="0"/>
              <a:cs typeface="Arial" charset="0"/>
            </a:endParaRPr>
          </a:p>
        </p:txBody>
      </p:sp>
      <p:sp>
        <p:nvSpPr>
          <p:cNvPr id="7" name="Содержимое 2"/>
          <p:cNvSpPr txBox="1">
            <a:spLocks/>
          </p:cNvSpPr>
          <p:nvPr/>
        </p:nvSpPr>
        <p:spPr bwMode="auto">
          <a:xfrm rot="661567">
            <a:off x="961195" y="1405316"/>
            <a:ext cx="3024336" cy="936104"/>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5400" b="1" dirty="0">
                <a:ln>
                  <a:solidFill>
                    <a:sysClr val="windowText" lastClr="000000"/>
                  </a:solidFill>
                </a:ln>
                <a:solidFill>
                  <a:srgbClr val="008000"/>
                </a:solidFill>
                <a:effectLst>
                  <a:outerShdw blurRad="38100" dist="38100" dir="2700000" algn="tl">
                    <a:srgbClr val="000000">
                      <a:alpha val="43137"/>
                    </a:srgbClr>
                  </a:outerShdw>
                </a:effectLst>
                <a:latin typeface="Comic Sans MS" pitchFamily="66" charset="0"/>
                <a:cs typeface="Arial" pitchFamily="34" charset="0"/>
              </a:rPr>
              <a:t>Train</a:t>
            </a:r>
            <a:endParaRPr lang="ru-RU" sz="5400" dirty="0">
              <a:ln>
                <a:solidFill>
                  <a:sysClr val="windowText" lastClr="000000"/>
                </a:solidFill>
              </a:ln>
              <a:solidFill>
                <a:srgbClr val="008000"/>
              </a:solidFill>
              <a:latin typeface="Comic Sans MS" pitchFamily="66" charset="0"/>
              <a:cs typeface="Arial" charset="0"/>
            </a:endParaRPr>
          </a:p>
        </p:txBody>
      </p:sp>
      <p:sp>
        <p:nvSpPr>
          <p:cNvPr id="9" name="Содержимое 2"/>
          <p:cNvSpPr txBox="1">
            <a:spLocks/>
          </p:cNvSpPr>
          <p:nvPr/>
        </p:nvSpPr>
        <p:spPr bwMode="auto">
          <a:xfrm rot="21022459">
            <a:off x="5498560" y="1451849"/>
            <a:ext cx="534044"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1</a:t>
            </a:r>
            <a:endParaRPr lang="ru-RU" sz="3200" dirty="0">
              <a:latin typeface="Comic Sans MS" pitchFamily="66" charset="0"/>
              <a:cs typeface="Arial" charset="0"/>
            </a:endParaRPr>
          </a:p>
        </p:txBody>
      </p:sp>
      <p:sp>
        <p:nvSpPr>
          <p:cNvPr id="10" name="Содержимое 2"/>
          <p:cNvSpPr txBox="1">
            <a:spLocks/>
          </p:cNvSpPr>
          <p:nvPr/>
        </p:nvSpPr>
        <p:spPr bwMode="auto">
          <a:xfrm rot="837250">
            <a:off x="5451247" y="4421611"/>
            <a:ext cx="565583"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2</a:t>
            </a:r>
            <a:endParaRPr lang="ru-RU" sz="3200" dirty="0">
              <a:latin typeface="Comic Sans MS" pitchFamily="66" charset="0"/>
              <a:cs typeface="Arial" charset="0"/>
            </a:endParaRPr>
          </a:p>
        </p:txBody>
      </p:sp>
      <p:sp>
        <p:nvSpPr>
          <p:cNvPr id="11" name="Содержимое 2"/>
          <p:cNvSpPr txBox="1">
            <a:spLocks/>
          </p:cNvSpPr>
          <p:nvPr/>
        </p:nvSpPr>
        <p:spPr bwMode="auto">
          <a:xfrm rot="21022459">
            <a:off x="1033480" y="4987184"/>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3</a:t>
            </a:r>
            <a:endParaRPr lang="ru-RU" sz="3200" dirty="0">
              <a:latin typeface="Comic Sans MS" pitchFamily="66" charset="0"/>
              <a:cs typeface="Arial" charset="0"/>
            </a:endParaRPr>
          </a:p>
        </p:txBody>
      </p:sp>
      <p:sp>
        <p:nvSpPr>
          <p:cNvPr id="12" name="Содержимое 2"/>
          <p:cNvSpPr txBox="1">
            <a:spLocks/>
          </p:cNvSpPr>
          <p:nvPr/>
        </p:nvSpPr>
        <p:spPr bwMode="auto">
          <a:xfrm rot="1253767">
            <a:off x="588510" y="1064728"/>
            <a:ext cx="617079"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4</a:t>
            </a:r>
            <a:endParaRPr lang="ru-RU" sz="3200" dirty="0">
              <a:latin typeface="Comic Sans MS" pitchFamily="66" charset="0"/>
              <a:cs typeface="Arial" charset="0"/>
            </a:endParaRPr>
          </a:p>
        </p:txBody>
      </p:sp>
      <p:sp>
        <p:nvSpPr>
          <p:cNvPr id="13" name="Содержимое 2"/>
          <p:cNvSpPr txBox="1">
            <a:spLocks/>
          </p:cNvSpPr>
          <p:nvPr/>
        </p:nvSpPr>
        <p:spPr bwMode="auto">
          <a:xfrm>
            <a:off x="3131840" y="2996952"/>
            <a:ext cx="570165" cy="792088"/>
          </a:xfrm>
          <a:prstGeom prst="rect">
            <a:avLst/>
          </a:prstGeom>
          <a:noFill/>
          <a:ln w="9525">
            <a:noFill/>
            <a:miter lim="800000"/>
            <a:headEnd/>
            <a:tailEnd/>
          </a:ln>
        </p:spPr>
        <p:txBody>
          <a:bodyPr/>
          <a:lstStyle/>
          <a:p>
            <a:pPr marL="342900" indent="-342900">
              <a:spcBef>
                <a:spcPct val="20000"/>
              </a:spcBef>
              <a:defRPr/>
            </a:pPr>
            <a:r>
              <a:rPr lang="en-US" sz="5400" b="1" dirty="0">
                <a:ln>
                  <a:solidFill>
                    <a:sysClr val="windowText" lastClr="000000"/>
                  </a:solidFill>
                </a:ln>
                <a:solidFill>
                  <a:srgbClr val="CC00CC"/>
                </a:solidFill>
                <a:effectLst>
                  <a:outerShdw blurRad="38100" dist="38100" dir="2700000" algn="tl">
                    <a:srgbClr val="000000">
                      <a:alpha val="43137"/>
                    </a:srgbClr>
                  </a:outerShdw>
                </a:effectLst>
                <a:latin typeface="Comic Sans MS" pitchFamily="66" charset="0"/>
                <a:cs typeface="Arial" pitchFamily="34" charset="0"/>
              </a:rPr>
              <a:t>5</a:t>
            </a:r>
            <a:r>
              <a:rPr lang="ru-RU" sz="3200" b="1" dirty="0">
                <a:effectLst>
                  <a:outerShdw blurRad="38100" dist="38100" dir="2700000" algn="tl">
                    <a:srgbClr val="000000">
                      <a:alpha val="43137"/>
                    </a:srgbClr>
                  </a:outerShdw>
                </a:effectLst>
                <a:latin typeface="Comic Sans MS" pitchFamily="66" charset="0"/>
                <a:cs typeface="Arial" pitchFamily="34" charset="0"/>
              </a:rPr>
              <a:t> </a:t>
            </a:r>
            <a:endParaRPr lang="ru-RU" sz="3200" dirty="0">
              <a:latin typeface="Comic Sans MS" pitchFamily="66" charset="0"/>
              <a:cs typeface="Arial" charset="0"/>
            </a:endParaRPr>
          </a:p>
        </p:txBody>
      </p:sp>
      <p:sp>
        <p:nvSpPr>
          <p:cNvPr id="14"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000"/>
                                        <p:tgtEl>
                                          <p:spTgt spid="11">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1259632" y="2852936"/>
            <a:ext cx="6912768" cy="1368152"/>
          </a:xfrm>
          <a:prstGeom prst="rect">
            <a:avLst/>
          </a:prstGeom>
        </p:spPr>
        <p:txBody>
          <a:bodyPr wrap="none" fromWordArt="1">
            <a:prstTxWarp prst="textPlain">
              <a:avLst>
                <a:gd name="adj" fmla="val 50000"/>
              </a:avLst>
            </a:prstTxWarp>
          </a:bodyPr>
          <a:lstStyle/>
          <a:p>
            <a:pPr algn="ctr">
              <a:defRPr/>
            </a:pPr>
            <a:r>
              <a:rPr lang="en-US"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The 1</a:t>
            </a:r>
            <a:r>
              <a:rPr lang="en-US" sz="3600" b="1" i="1" kern="10" baseline="3000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st</a:t>
            </a:r>
            <a:r>
              <a:rPr lang="en-US"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rPr>
              <a:t> tour</a:t>
            </a:r>
            <a:endParaRPr lang="ru-RU" sz="3600" b="1" i="1" kern="10" dirty="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228600">
                  <a:schemeClr val="accent3">
                    <a:satMod val="175000"/>
                    <a:alpha val="40000"/>
                  </a:schemeClr>
                </a:glow>
                <a:outerShdw blurRad="38100" dist="38100" dir="2700000" algn="tl">
                  <a:srgbClr val="000000">
                    <a:alpha val="43137"/>
                  </a:srgbClr>
                </a:outerShdw>
              </a:effectLst>
              <a:latin typeface="Candara"/>
            </a:endParaRPr>
          </a:p>
        </p:txBody>
      </p:sp>
      <p:sp>
        <p:nvSpPr>
          <p:cNvPr id="3"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marL="0" indent="0">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1. What is the official name of the country whose language you study?</a:t>
            </a:r>
            <a:endParaRPr lang="ru-RU" dirty="0" smtClean="0">
              <a:latin typeface="Comic Sans MS" pitchFamily="66" charset="0"/>
              <a:cs typeface="Arial" charset="0"/>
            </a:endParaRPr>
          </a:p>
        </p:txBody>
      </p:sp>
      <p:sp>
        <p:nvSpPr>
          <p:cNvPr id="3" name="Содержимое 2"/>
          <p:cNvSpPr txBox="1">
            <a:spLocks/>
          </p:cNvSpPr>
          <p:nvPr/>
        </p:nvSpPr>
        <p:spPr bwMode="auto">
          <a:xfrm>
            <a:off x="1187450" y="2349500"/>
            <a:ext cx="6985000" cy="3671888"/>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200" b="1" dirty="0">
                <a:effectLst>
                  <a:outerShdw blurRad="38100" dist="38100" dir="2700000" algn="tl">
                    <a:srgbClr val="000000">
                      <a:alpha val="43137"/>
                    </a:srgbClr>
                  </a:outerShdw>
                </a:effectLst>
                <a:latin typeface="Comic Sans MS" pitchFamily="66" charset="0"/>
                <a:cs typeface="Arial" pitchFamily="34" charset="0"/>
              </a:rPr>
              <a:t>the United Kingdom of Great Britain and Northern Ireland</a:t>
            </a:r>
            <a:endParaRPr lang="ru-RU" sz="800" b="1" dirty="0">
              <a:effectLst>
                <a:outerShdw blurRad="38100" dist="38100" dir="2700000" algn="tl">
                  <a:srgbClr val="000000">
                    <a:alpha val="43137"/>
                  </a:srgbClr>
                </a:outerShdw>
              </a:effectLst>
              <a:latin typeface="Comic Sans MS" pitchFamily="66" charset="0"/>
              <a:cs typeface="Arial" pitchFamily="34" charset="0"/>
            </a:endParaRPr>
          </a:p>
          <a:p>
            <a:pPr marL="342900" indent="-342900" eaLnBrk="0" hangingPunct="0">
              <a:spcBef>
                <a:spcPct val="20000"/>
              </a:spcBef>
              <a:defRPr/>
            </a:pPr>
            <a:r>
              <a:rPr lang="en-US" sz="800" b="1" dirty="0">
                <a:effectLst>
                  <a:outerShdw blurRad="38100" dist="38100" dir="2700000" algn="tl">
                    <a:srgbClr val="000000">
                      <a:alpha val="43137"/>
                    </a:srgbClr>
                  </a:outerShdw>
                </a:effectLst>
                <a:latin typeface="Comic Sans MS" pitchFamily="66" charset="0"/>
                <a:cs typeface="Arial" pitchFamily="34" charset="0"/>
              </a:rPr>
              <a:t> </a:t>
            </a:r>
            <a:endParaRPr lang="ru-RU" sz="800" b="1" dirty="0">
              <a:effectLst>
                <a:outerShdw blurRad="38100" dist="38100" dir="2700000" algn="tl">
                  <a:srgbClr val="000000">
                    <a:alpha val="43137"/>
                  </a:srgbClr>
                </a:outerShdw>
              </a:effectLst>
              <a:latin typeface="Comic Sans MS" pitchFamily="66" charset="0"/>
              <a:cs typeface="Arial" pitchFamily="34" charset="0"/>
            </a:endParaRPr>
          </a:p>
          <a:p>
            <a:pPr marL="342900" indent="-342900" eaLnBrk="0" hangingPunct="0">
              <a:spcBef>
                <a:spcPct val="20000"/>
              </a:spcBef>
              <a:buFont typeface="Arial" charset="0"/>
              <a:buChar char="•"/>
              <a:defRPr/>
            </a:pPr>
            <a:r>
              <a:rPr lang="en-US" sz="3200" b="1" dirty="0">
                <a:effectLst>
                  <a:outerShdw blurRad="38100" dist="38100" dir="2700000" algn="tl">
                    <a:srgbClr val="000000">
                      <a:alpha val="43137"/>
                    </a:srgbClr>
                  </a:outerShdw>
                </a:effectLst>
                <a:latin typeface="Comic Sans MS" pitchFamily="66" charset="0"/>
                <a:cs typeface="Arial" pitchFamily="34" charset="0"/>
              </a:rPr>
              <a:t>Great Britain</a:t>
            </a:r>
            <a:endParaRPr lang="ru-RU" sz="800" b="1" dirty="0">
              <a:effectLst>
                <a:outerShdw blurRad="38100" dist="38100" dir="2700000" algn="tl">
                  <a:srgbClr val="000000">
                    <a:alpha val="43137"/>
                  </a:srgbClr>
                </a:outerShdw>
              </a:effectLst>
              <a:latin typeface="Comic Sans MS" pitchFamily="66" charset="0"/>
              <a:cs typeface="Arial" pitchFamily="34" charset="0"/>
            </a:endParaRPr>
          </a:p>
          <a:p>
            <a:pPr marL="342900" indent="-342900" eaLnBrk="0" hangingPunct="0">
              <a:spcBef>
                <a:spcPct val="20000"/>
              </a:spcBef>
              <a:defRPr/>
            </a:pPr>
            <a:endParaRPr lang="ru-RU" sz="800" b="1" dirty="0">
              <a:effectLst>
                <a:outerShdw blurRad="38100" dist="38100" dir="2700000" algn="tl">
                  <a:srgbClr val="000000">
                    <a:alpha val="43137"/>
                  </a:srgbClr>
                </a:outerShdw>
              </a:effectLst>
              <a:latin typeface="Comic Sans MS" pitchFamily="66" charset="0"/>
              <a:cs typeface="Arial" pitchFamily="34" charset="0"/>
            </a:endParaRPr>
          </a:p>
          <a:p>
            <a:pPr marL="342900" indent="-342900" eaLnBrk="0" hangingPunct="0">
              <a:spcBef>
                <a:spcPct val="20000"/>
              </a:spcBef>
              <a:buFont typeface="Arial" charset="0"/>
              <a:buChar char="•"/>
              <a:defRPr/>
            </a:pPr>
            <a:r>
              <a:rPr lang="en-US" sz="3200" b="1" dirty="0">
                <a:effectLst>
                  <a:outerShdw blurRad="38100" dist="38100" dir="2700000" algn="tl">
                    <a:srgbClr val="000000">
                      <a:alpha val="43137"/>
                    </a:srgbClr>
                  </a:outerShdw>
                </a:effectLst>
                <a:latin typeface="Comic Sans MS" pitchFamily="66" charset="0"/>
                <a:cs typeface="Arial" pitchFamily="34" charset="0"/>
              </a:rPr>
              <a:t>England</a:t>
            </a:r>
            <a:endParaRPr lang="ru-RU" sz="800" b="1" dirty="0">
              <a:effectLst>
                <a:outerShdw blurRad="38100" dist="38100" dir="2700000" algn="tl">
                  <a:srgbClr val="000000">
                    <a:alpha val="43137"/>
                  </a:srgbClr>
                </a:outerShdw>
              </a:effectLst>
              <a:latin typeface="Comic Sans MS" pitchFamily="66" charset="0"/>
              <a:cs typeface="Arial" pitchFamily="34" charset="0"/>
            </a:endParaRPr>
          </a:p>
          <a:p>
            <a:pPr marL="342900" indent="-342900" eaLnBrk="0" hangingPunct="0">
              <a:spcBef>
                <a:spcPct val="20000"/>
              </a:spcBef>
              <a:defRPr/>
            </a:pPr>
            <a:endParaRPr lang="ru-RU" sz="800" b="1" dirty="0">
              <a:effectLst>
                <a:outerShdw blurRad="38100" dist="38100" dir="2700000" algn="tl">
                  <a:srgbClr val="000000">
                    <a:alpha val="43137"/>
                  </a:srgbClr>
                </a:outerShdw>
              </a:effectLst>
              <a:latin typeface="Comic Sans MS" pitchFamily="66" charset="0"/>
              <a:cs typeface="Arial" pitchFamily="34" charset="0"/>
            </a:endParaRPr>
          </a:p>
          <a:p>
            <a:pPr marL="342900" indent="-342900" eaLnBrk="0" hangingPunct="0">
              <a:spcBef>
                <a:spcPct val="20000"/>
              </a:spcBef>
              <a:buFont typeface="Arial" charset="0"/>
              <a:buChar char="•"/>
              <a:defRPr/>
            </a:pPr>
            <a:r>
              <a:rPr lang="en-US" sz="3200" b="1" dirty="0">
                <a:effectLst>
                  <a:outerShdw blurRad="38100" dist="38100" dir="2700000" algn="tl">
                    <a:srgbClr val="000000">
                      <a:alpha val="43137"/>
                    </a:srgbClr>
                  </a:outerShdw>
                </a:effectLst>
                <a:latin typeface="Comic Sans MS" pitchFamily="66" charset="0"/>
                <a:cs typeface="Arial" pitchFamily="34" charset="0"/>
              </a:rPr>
              <a:t>Scotland</a:t>
            </a:r>
            <a:endParaRPr lang="ru-RU" sz="3200" b="1" dirty="0">
              <a:effectLst>
                <a:outerShdw blurRad="38100" dist="38100" dir="2700000" algn="tl">
                  <a:srgbClr val="000000">
                    <a:alpha val="43137"/>
                  </a:srgbClr>
                </a:outerShdw>
              </a:effectLst>
              <a:latin typeface="Comic Sans MS" pitchFamily="66" charset="0"/>
              <a:cs typeface="Arial" pitchFamily="34"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611188" y="2276475"/>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2. How many countries does the United Kingdom consist of?</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2555875" y="2276475"/>
            <a:ext cx="3960813" cy="3673475"/>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One</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Two</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Three</a:t>
            </a: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Four</a:t>
            </a:r>
            <a:r>
              <a:rPr lang="ru-RU" sz="3200" b="1" dirty="0">
                <a:effectLst>
                  <a:outerShdw blurRad="38100" dist="38100" dir="2700000" algn="tl">
                    <a:srgbClr val="000000">
                      <a:alpha val="43137"/>
                    </a:srgbClr>
                  </a:outerShdw>
                </a:effectLst>
                <a:latin typeface="Comic Sans MS" pitchFamily="66" charset="0"/>
              </a:rPr>
              <a:t> </a:t>
            </a:r>
          </a:p>
        </p:txBody>
      </p:sp>
      <p:sp>
        <p:nvSpPr>
          <p:cNvPr id="4" name="4-конечная звезда 3"/>
          <p:cNvSpPr/>
          <p:nvPr/>
        </p:nvSpPr>
        <p:spPr>
          <a:xfrm>
            <a:off x="2051050" y="5157788"/>
            <a:ext cx="576263"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395288" y="908050"/>
            <a:ext cx="8291512" cy="1152525"/>
          </a:xfrm>
        </p:spPr>
        <p:txBody>
          <a:bodyPr/>
          <a:lstStyle/>
          <a:p>
            <a:pPr>
              <a:buFont typeface="Arial" charset="0"/>
              <a:buNone/>
              <a:defRPr/>
            </a:pPr>
            <a:r>
              <a:rPr lang="en-US" b="1" dirty="0" smtClean="0">
                <a:solidFill>
                  <a:srgbClr val="0000FF"/>
                </a:solidFill>
                <a:effectLst>
                  <a:outerShdw blurRad="38100" dist="38100" dir="2700000" algn="tl">
                    <a:srgbClr val="000000">
                      <a:alpha val="43137"/>
                    </a:srgbClr>
                  </a:outerShdw>
                </a:effectLst>
                <a:latin typeface="Comic Sans MS" pitchFamily="66" charset="0"/>
              </a:rPr>
              <a:t>3. What is the capital of the United Kingdom?</a:t>
            </a:r>
            <a:endParaRPr lang="ru-RU"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txBox="1">
            <a:spLocks/>
          </p:cNvSpPr>
          <p:nvPr/>
        </p:nvSpPr>
        <p:spPr bwMode="auto">
          <a:xfrm>
            <a:off x="3132138" y="2420938"/>
            <a:ext cx="3168650" cy="3671887"/>
          </a:xfrm>
          <a:prstGeom prst="rect">
            <a:avLst/>
          </a:prstGeom>
          <a:noFill/>
          <a:ln w="9525">
            <a:noFill/>
            <a:miter lim="800000"/>
            <a:headEnd/>
            <a:tailEnd/>
          </a:ln>
        </p:spPr>
        <p:txBody>
          <a:bodyPr/>
          <a:lstStyle/>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Cardiff</a:t>
            </a:r>
            <a:endParaRPr lang="ru-RU" sz="3200" b="1" dirty="0">
              <a:effectLst>
                <a:outerShdw blurRad="38100" dist="38100" dir="2700000" algn="tl">
                  <a:srgbClr val="000000">
                    <a:alpha val="43137"/>
                  </a:srgbClr>
                </a:outerShdw>
              </a:effectLst>
              <a:latin typeface="Comic Sans MS" pitchFamily="66" charset="0"/>
            </a:endParaRPr>
          </a:p>
          <a:p>
            <a:pPr indent="352425">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Dublin</a:t>
            </a:r>
            <a:endParaRPr lang="ru-RU" sz="3200" b="1" dirty="0">
              <a:effectLst>
                <a:outerShdw blurRad="38100" dist="38100" dir="2700000" algn="tl">
                  <a:srgbClr val="000000">
                    <a:alpha val="43137"/>
                  </a:srgbClr>
                </a:outerShdw>
              </a:effectLst>
              <a:latin typeface="Comic Sans MS" pitchFamily="66" charset="0"/>
            </a:endParaRPr>
          </a:p>
          <a:p>
            <a:pPr indent="352425">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London</a:t>
            </a:r>
            <a:endParaRPr lang="ru-RU" sz="3200" b="1" dirty="0">
              <a:effectLst>
                <a:outerShdw blurRad="38100" dist="38100" dir="2700000" algn="tl">
                  <a:srgbClr val="000000">
                    <a:alpha val="43137"/>
                  </a:srgbClr>
                </a:outerShdw>
              </a:effectLst>
              <a:latin typeface="Comic Sans MS" pitchFamily="66" charset="0"/>
            </a:endParaRPr>
          </a:p>
          <a:p>
            <a:pPr indent="352425">
              <a:defRPr/>
            </a:pPr>
            <a:endParaRPr lang="ru-RU" sz="3200" b="1" dirty="0">
              <a:effectLst>
                <a:outerShdw blurRad="38100" dist="38100" dir="2700000" algn="tl">
                  <a:srgbClr val="000000">
                    <a:alpha val="43137"/>
                  </a:srgbClr>
                </a:outerShdw>
              </a:effectLst>
              <a:latin typeface="Comic Sans MS" pitchFamily="66" charset="0"/>
            </a:endParaRPr>
          </a:p>
          <a:p>
            <a:pPr indent="352425">
              <a:buFont typeface="Arial" pitchFamily="34" charset="0"/>
              <a:buChar char="•"/>
              <a:defRPr/>
            </a:pPr>
            <a:r>
              <a:rPr lang="en-US" sz="3200" b="1" dirty="0">
                <a:effectLst>
                  <a:outerShdw blurRad="38100" dist="38100" dir="2700000" algn="tl">
                    <a:srgbClr val="000000">
                      <a:alpha val="43137"/>
                    </a:srgbClr>
                  </a:outerShdw>
                </a:effectLst>
                <a:latin typeface="Comic Sans MS" pitchFamily="66" charset="0"/>
              </a:rPr>
              <a:t>Belfast</a:t>
            </a:r>
            <a:endParaRPr lang="ru-RU" sz="3200" b="1" dirty="0">
              <a:effectLst>
                <a:outerShdw blurRad="38100" dist="38100" dir="2700000" algn="tl">
                  <a:srgbClr val="000000">
                    <a:alpha val="43137"/>
                  </a:srgbClr>
                </a:outerShdw>
              </a:effectLst>
              <a:latin typeface="Comic Sans MS" pitchFamily="66" charset="0"/>
            </a:endParaRPr>
          </a:p>
          <a:p>
            <a:pPr marL="342900" indent="-342900">
              <a:spcBef>
                <a:spcPct val="20000"/>
              </a:spcBef>
              <a:buFont typeface="Arial" charset="0"/>
              <a:buChar char="•"/>
              <a:defRPr/>
            </a:pPr>
            <a:endParaRPr lang="ru-RU" sz="3200" dirty="0">
              <a:latin typeface="Comic Sans MS" pitchFamily="66" charset="0"/>
              <a:cs typeface="Arial" charset="0"/>
            </a:endParaRPr>
          </a:p>
        </p:txBody>
      </p:sp>
      <p:sp>
        <p:nvSpPr>
          <p:cNvPr id="4" name="4-конечная звезда 3"/>
          <p:cNvSpPr/>
          <p:nvPr/>
        </p:nvSpPr>
        <p:spPr>
          <a:xfrm>
            <a:off x="2627313" y="4365625"/>
            <a:ext cx="576262" cy="647700"/>
          </a:xfrm>
          <a:prstGeom prst="star4">
            <a:avLst>
              <a:gd name="adj" fmla="val 14516"/>
            </a:avLst>
          </a:prstGeom>
          <a:solidFill>
            <a:srgbClr val="CC00CC"/>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Нижний колонтитул 4"/>
          <p:cNvSpPr>
            <a:spLocks noGrp="1"/>
          </p:cNvSpPr>
          <p:nvPr/>
        </p:nvSpPr>
        <p:spPr>
          <a:xfrm>
            <a:off x="5651500" y="6597650"/>
            <a:ext cx="3492500" cy="260350"/>
          </a:xfrm>
          <a:prstGeom prst="rect">
            <a:avLst/>
          </a:prstGeom>
        </p:spPr>
        <p:txBody>
          <a:bodyPr anchor="ctr"/>
          <a:lstStyle/>
          <a:p>
            <a:pPr algn="ctr"/>
            <a:r>
              <a:rPr lang="ru-RU" sz="1200">
                <a:effectLst>
                  <a:outerShdw blurRad="38100" dist="38100" dir="2700000" algn="tl">
                    <a:srgbClr val="C0C0C0"/>
                  </a:outerShdw>
                </a:effectLst>
                <a:latin typeface="Cambria Math" pitchFamily="18" charset="0"/>
                <a:ea typeface="Cambria Math" pitchFamily="18" charset="0"/>
                <a:cs typeface="Cambria Math" pitchFamily="18" charset="0"/>
              </a:rPr>
              <a:t>Бурыкина Е.А., МОБУ СОШ №4, г. Новокубанск</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Презентация ЯР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ЯРКАЯ</Template>
  <TotalTime>159</TotalTime>
  <Words>1251</Words>
  <Application>Microsoft Office PowerPoint</Application>
  <PresentationFormat>Экран (4:3)</PresentationFormat>
  <Paragraphs>328</Paragraphs>
  <Slides>40</Slides>
  <Notes>39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Arial</vt:lpstr>
      <vt:lpstr>Calibri</vt:lpstr>
      <vt:lpstr>Comic Sans MS</vt:lpstr>
      <vt:lpstr>Times New Roman</vt:lpstr>
      <vt:lpstr>Cambria Math</vt:lpstr>
      <vt:lpstr>Bookman Old Style</vt:lpstr>
      <vt:lpstr>Cambria</vt:lpstr>
      <vt:lpstr>Презентация 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Эйвилль</cp:lastModifiedBy>
  <cp:revision>20</cp:revision>
  <dcterms:created xsi:type="dcterms:W3CDTF">2011-07-18T03:46:14Z</dcterms:created>
  <dcterms:modified xsi:type="dcterms:W3CDTF">2012-11-26T14:58:33Z</dcterms:modified>
</cp:coreProperties>
</file>