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48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2"/>
      </p:bgRef>
    </p:bg>
    <p:spTree>
      <p:nvGrpSpPr>
        <p:cNvPr id="1" name=""/>
        <p:cNvGrpSpPr/>
        <p:nvPr/>
      </p:nvGrpSpPr>
      <p:grpSpPr>
        <a:xfrm>
          <a:off x="0" y="0"/>
          <a:ext cx="0" cy="0"/>
          <a:chOff x="0" y="0"/>
          <a:chExt cx="0" cy="0"/>
        </a:xfrm>
      </p:grpSpPr>
      <p:pic>
        <p:nvPicPr>
          <p:cNvPr id="9" name="Picture 8" descr="Moonlight title.png"/>
          <p:cNvPicPr>
            <a:picLocks noChangeAspect="1"/>
          </p:cNvPicPr>
          <p:nvPr/>
        </p:nvPicPr>
        <p:blipFill>
          <a:blip r:embed="rId2" cstate="print"/>
          <a:srcRect l="6765" r="4151" b="4117"/>
          <a:stretch>
            <a:fillRect/>
          </a:stretch>
        </p:blipFill>
        <p:spPr>
          <a:xfrm>
            <a:off x="0" y="0"/>
            <a:ext cx="9144000" cy="6859302"/>
          </a:xfrm>
          <a:prstGeom prst="rect">
            <a:avLst/>
          </a:prstGeom>
        </p:spPr>
      </p:pic>
      <p:sp>
        <p:nvSpPr>
          <p:cNvPr id="2" name="Title 1"/>
          <p:cNvSpPr>
            <a:spLocks noGrp="1"/>
          </p:cNvSpPr>
          <p:nvPr>
            <p:ph type="ctrTitle"/>
          </p:nvPr>
        </p:nvSpPr>
        <p:spPr>
          <a:xfrm>
            <a:off x="762000" y="1752600"/>
            <a:ext cx="5410200" cy="1801906"/>
          </a:xfrm>
        </p:spPr>
        <p:txBody>
          <a:bodyPr vert="horz" lIns="91440" tIns="45720" rIns="91440" bIns="45720" rtlCol="0" anchor="b" anchorCtr="0">
            <a:normAutofit/>
          </a:bodyPr>
          <a:lstStyle>
            <a:lvl1pPr algn="l"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ru-RU" smtClean="0"/>
              <a:t>Образец заголовка</a:t>
            </a:r>
            <a:endParaRPr/>
          </a:p>
        </p:txBody>
      </p:sp>
      <p:sp>
        <p:nvSpPr>
          <p:cNvPr id="3" name="Subtitle 2"/>
          <p:cNvSpPr>
            <a:spLocks noGrp="1"/>
          </p:cNvSpPr>
          <p:nvPr>
            <p:ph type="subTitle" idx="1"/>
          </p:nvPr>
        </p:nvSpPr>
        <p:spPr>
          <a:xfrm>
            <a:off x="1447800" y="3733800"/>
            <a:ext cx="4724400" cy="1676400"/>
          </a:xfrm>
        </p:spPr>
        <p:txBody>
          <a:bodyPr>
            <a:normAutofit/>
          </a:bodyPr>
          <a:lstStyle>
            <a:lvl1pPr marL="0" indent="0" algn="l">
              <a:buNone/>
              <a:defRPr sz="2200" kern="1200">
                <a:gradFill>
                  <a:gsLst>
                    <a:gs pos="0">
                      <a:schemeClr val="bg1"/>
                    </a:gs>
                    <a:gs pos="90000">
                      <a:schemeClr val="bg2">
                        <a:lumMod val="90000"/>
                      </a:schemeClr>
                    </a:gs>
                  </a:gsLst>
                  <a:lin ang="5400000" scaled="0"/>
                </a:gra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a:p>
        </p:txBody>
      </p:sp>
      <p:sp>
        <p:nvSpPr>
          <p:cNvPr id="4" name="Date Placeholder 3"/>
          <p:cNvSpPr>
            <a:spLocks noGrp="1"/>
          </p:cNvSpPr>
          <p:nvPr>
            <p:ph type="dt" sz="half" idx="10"/>
          </p:nvPr>
        </p:nvSpPr>
        <p:spPr>
          <a:xfrm>
            <a:off x="6858000" y="6347908"/>
            <a:ext cx="2133600" cy="182880"/>
          </a:xfrm>
        </p:spPr>
        <p:txBody>
          <a:bodyPr/>
          <a:lstStyle>
            <a:lvl1pPr algn="r">
              <a:defRPr>
                <a:solidFill>
                  <a:schemeClr val="bg2"/>
                </a:solidFill>
              </a:defRPr>
            </a:lvl1pPr>
          </a:lstStyle>
          <a:p>
            <a:fld id="{741BCFC0-D486-4EE9-A5F1-9BC56D8A8280}" type="datetime1">
              <a:rPr/>
              <a:pPr/>
              <a:t>1/28/2008</a:t>
            </a:fld>
            <a:endParaRPr/>
          </a:p>
        </p:txBody>
      </p:sp>
      <p:sp>
        <p:nvSpPr>
          <p:cNvPr id="5" name="Footer Placeholder 4"/>
          <p:cNvSpPr>
            <a:spLocks noGrp="1"/>
          </p:cNvSpPr>
          <p:nvPr>
            <p:ph type="ftr" sz="quarter" idx="11"/>
          </p:nvPr>
        </p:nvSpPr>
        <p:spPr>
          <a:xfrm>
            <a:off x="6096000" y="6544234"/>
            <a:ext cx="2895600" cy="182880"/>
          </a:xfrm>
        </p:spPr>
        <p:txBody>
          <a:bodyPr/>
          <a:lstStyle>
            <a:lvl1pPr algn="r">
              <a:defRPr>
                <a:solidFill>
                  <a:schemeClr val="bg2"/>
                </a:solidFill>
              </a:defRPr>
            </a:lvl1pPr>
          </a:lstStyle>
          <a:p>
            <a:endParaRPr/>
          </a:p>
        </p:txBody>
      </p:sp>
      <p:sp>
        <p:nvSpPr>
          <p:cNvPr id="6" name="Slide Number Placeholder 5"/>
          <p:cNvSpPr>
            <a:spLocks noGrp="1"/>
          </p:cNvSpPr>
          <p:nvPr>
            <p:ph type="sldNum" sz="quarter" idx="12"/>
          </p:nvPr>
        </p:nvSpPr>
        <p:spPr>
          <a:xfrm>
            <a:off x="228600" y="6511960"/>
            <a:ext cx="1066800" cy="215154"/>
          </a:xfrm>
        </p:spPr>
        <p:txBody>
          <a:bodyPr/>
          <a:lstStyle>
            <a:lvl1pPr>
              <a:defRPr>
                <a:solidFill>
                  <a:schemeClr val="bg2"/>
                </a:solidFill>
              </a:defRPr>
            </a:lvl1pPr>
          </a:lstStyle>
          <a:p>
            <a:fld id="{DF28FB93-0A08-4E7D-8E63-9EFA29F1E093}" type="slidenum">
              <a:rPr/>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a:p>
        </p:txBody>
      </p:sp>
      <p:sp>
        <p:nvSpPr>
          <p:cNvPr id="3" name="Vertical Text Placeholder 2"/>
          <p:cNvSpPr>
            <a:spLocks noGrp="1"/>
          </p:cNvSpPr>
          <p:nvPr>
            <p:ph type="body" orient="vert" idx="1"/>
          </p:nvPr>
        </p:nvSpPr>
        <p:spPr>
          <a:xfrm>
            <a:off x="1976438" y="1981201"/>
            <a:ext cx="5325315" cy="38413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10"/>
          </p:nvPr>
        </p:nvSpPr>
        <p:spPr/>
        <p:txBody>
          <a:bodyPr/>
          <a:lstStyle/>
          <a:p>
            <a:fld id="{D16B94E3-72A4-4BEB-B2A9-E34567922A9C}" type="datetime1">
              <a:rPr/>
              <a:pPr/>
              <a:t>1/28/2008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793751"/>
            <a:ext cx="1371600" cy="5041900"/>
          </a:xfrm>
        </p:spPr>
        <p:txBody>
          <a:bodyPr vert="eaVert"/>
          <a:lstStyle/>
          <a:p>
            <a:r>
              <a:rPr lang="ru-RU" smtClean="0"/>
              <a:t>Образец заголовка</a:t>
            </a:r>
            <a:endParaRPr/>
          </a:p>
        </p:txBody>
      </p:sp>
      <p:sp>
        <p:nvSpPr>
          <p:cNvPr id="3" name="Vertical Text Placeholder 2"/>
          <p:cNvSpPr>
            <a:spLocks noGrp="1"/>
          </p:cNvSpPr>
          <p:nvPr>
            <p:ph type="body" orient="vert" idx="1"/>
          </p:nvPr>
        </p:nvSpPr>
        <p:spPr>
          <a:xfrm>
            <a:off x="1976438" y="793751"/>
            <a:ext cx="4500562" cy="50419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10"/>
          </p:nvPr>
        </p:nvSpPr>
        <p:spPr/>
        <p:txBody>
          <a:bodyPr/>
          <a:lstStyle/>
          <a:p>
            <a:fld id="{76E3655D-F6A4-4A9A-AD7D-807224273627}" type="datetime1">
              <a:rPr/>
              <a:pPr/>
              <a:t>1/28/2008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10"/>
          </p:nvPr>
        </p:nvSpPr>
        <p:spPr/>
        <p:txBody>
          <a:bodyPr/>
          <a:lstStyle/>
          <a:p>
            <a:fld id="{006EB9A4-7814-429D-902D-A927F77DDFDD}" type="datetime1">
              <a:rPr/>
              <a:pPr/>
              <a:t>1/28/2008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pic>
        <p:nvPicPr>
          <p:cNvPr id="8" name="Picture 7" descr="moonlight section.png"/>
          <p:cNvPicPr>
            <a:picLocks noChangeAspect="1"/>
          </p:cNvPicPr>
          <p:nvPr/>
        </p:nvPicPr>
        <p:blipFill>
          <a:blip r:embed="rId2" cstate="print"/>
          <a:srcRect l="6389" r="4959" b="27051"/>
          <a:stretch>
            <a:fillRect/>
          </a:stretch>
        </p:blipFill>
        <p:spPr>
          <a:xfrm>
            <a:off x="0" y="0"/>
            <a:ext cx="9144000" cy="6858709"/>
          </a:xfrm>
          <a:prstGeom prst="rect">
            <a:avLst/>
          </a:prstGeom>
        </p:spPr>
      </p:pic>
      <p:sp>
        <p:nvSpPr>
          <p:cNvPr id="2" name="Title 1"/>
          <p:cNvSpPr>
            <a:spLocks noGrp="1"/>
          </p:cNvSpPr>
          <p:nvPr>
            <p:ph type="title"/>
          </p:nvPr>
        </p:nvSpPr>
        <p:spPr>
          <a:xfrm>
            <a:off x="685800" y="2438400"/>
            <a:ext cx="7772400" cy="1362075"/>
          </a:xfrm>
        </p:spPr>
        <p:txBody>
          <a:bodyPr vert="horz" lIns="91440" tIns="45720" rIns="91440" bIns="45720" rtlCol="0" anchor="b" anchorCtr="0">
            <a:normAutofit/>
          </a:bodyPr>
          <a:lstStyle>
            <a:lvl1pPr algn="ctr"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ru-RU" smtClean="0"/>
              <a:t>Образец заголовка</a:t>
            </a:r>
            <a:endParaRPr/>
          </a:p>
        </p:txBody>
      </p:sp>
      <p:sp>
        <p:nvSpPr>
          <p:cNvPr id="3" name="Text Placeholder 2"/>
          <p:cNvSpPr>
            <a:spLocks noGrp="1"/>
          </p:cNvSpPr>
          <p:nvPr>
            <p:ph type="body" idx="1"/>
          </p:nvPr>
        </p:nvSpPr>
        <p:spPr>
          <a:xfrm>
            <a:off x="685800" y="3886200"/>
            <a:ext cx="7772400" cy="941294"/>
          </a:xfrm>
        </p:spPr>
        <p:txBody>
          <a:bodyPr anchor="t" anchorCtr="0">
            <a:normAutofit/>
          </a:bodyPr>
          <a:lstStyle>
            <a:lvl1pPr marL="0" indent="0" algn="ctr">
              <a:buNone/>
              <a:defRPr sz="2000" kern="1200">
                <a:gradFill>
                  <a:gsLst>
                    <a:gs pos="0">
                      <a:schemeClr val="bg1"/>
                    </a:gs>
                    <a:gs pos="90000">
                      <a:schemeClr val="bg2">
                        <a:lumMod val="90000"/>
                      </a:schemeClr>
                    </a:gs>
                  </a:gsLst>
                  <a:lin ang="5400000" scaled="0"/>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68F262D-26BF-4BC2-851A-BB641D76AD94}" type="datetime1">
              <a:rPr/>
              <a:pPr/>
              <a:t>1/28/2008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0" name="Picture 9" descr="moonlight - two content.png"/>
          <p:cNvPicPr>
            <a:picLocks noChangeAspect="1"/>
          </p:cNvPicPr>
          <p:nvPr/>
        </p:nvPicPr>
        <p:blipFill>
          <a:blip r:embed="rId2" cstate="print"/>
          <a:srcRect l="2281" t="1035" r="4562"/>
          <a:stretch>
            <a:fillRect/>
          </a:stretch>
        </p:blipFill>
        <p:spPr>
          <a:xfrm>
            <a:off x="0" y="0"/>
            <a:ext cx="9144000" cy="6854302"/>
          </a:xfrm>
          <a:prstGeom prst="rect">
            <a:avLst/>
          </a:prstGeom>
        </p:spPr>
      </p:pic>
      <p:sp>
        <p:nvSpPr>
          <p:cNvPr id="2" name="Title 1"/>
          <p:cNvSpPr>
            <a:spLocks noGrp="1"/>
          </p:cNvSpPr>
          <p:nvPr>
            <p:ph type="title"/>
          </p:nvPr>
        </p:nvSpPr>
        <p:spPr>
          <a:xfrm>
            <a:off x="1981200" y="792162"/>
            <a:ext cx="6019799" cy="808038"/>
          </a:xfrm>
        </p:spPr>
        <p:txBody>
          <a:bodyPr/>
          <a:lstStyle/>
          <a:p>
            <a:r>
              <a:rPr lang="ru-RU" smtClean="0"/>
              <a:t>Образец заголовка</a:t>
            </a:r>
            <a:endParaRPr/>
          </a:p>
        </p:txBody>
      </p:sp>
      <p:sp>
        <p:nvSpPr>
          <p:cNvPr id="3" name="Content Placeholder 2"/>
          <p:cNvSpPr>
            <a:spLocks noGrp="1"/>
          </p:cNvSpPr>
          <p:nvPr>
            <p:ph sz="half" idx="1"/>
          </p:nvPr>
        </p:nvSpPr>
        <p:spPr>
          <a:xfrm>
            <a:off x="1976438" y="2003425"/>
            <a:ext cx="2971800" cy="3832226"/>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Content Placeholder 3"/>
          <p:cNvSpPr>
            <a:spLocks noGrp="1"/>
          </p:cNvSpPr>
          <p:nvPr>
            <p:ph sz="half" idx="2"/>
          </p:nvPr>
        </p:nvSpPr>
        <p:spPr>
          <a:xfrm>
            <a:off x="5029200" y="2003425"/>
            <a:ext cx="2971800" cy="383222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5" name="Date Placeholder 4"/>
          <p:cNvSpPr>
            <a:spLocks noGrp="1"/>
          </p:cNvSpPr>
          <p:nvPr>
            <p:ph type="dt" sz="half" idx="10"/>
          </p:nvPr>
        </p:nvSpPr>
        <p:spPr/>
        <p:txBody>
          <a:bodyPr/>
          <a:lstStyle/>
          <a:p>
            <a:fld id="{675EA3B6-3DC6-454C-8F70-4BC89EE5F7B2}" type="datetime1">
              <a:rPr/>
              <a:pPr/>
              <a:t>1/28/2008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0" name="Picture 9" descr="moonlight - two content.png"/>
          <p:cNvPicPr>
            <a:picLocks noChangeAspect="1"/>
          </p:cNvPicPr>
          <p:nvPr/>
        </p:nvPicPr>
        <p:blipFill>
          <a:blip r:embed="rId2" cstate="print"/>
          <a:srcRect l="2281" t="1035" r="4562"/>
          <a:stretch>
            <a:fillRect/>
          </a:stretch>
        </p:blipFill>
        <p:spPr>
          <a:xfrm>
            <a:off x="0" y="0"/>
            <a:ext cx="9144000" cy="6854302"/>
          </a:xfrm>
          <a:prstGeom prst="rect">
            <a:avLst/>
          </a:prstGeom>
        </p:spPr>
      </p:pic>
      <p:sp>
        <p:nvSpPr>
          <p:cNvPr id="2" name="Title 1"/>
          <p:cNvSpPr>
            <a:spLocks noGrp="1"/>
          </p:cNvSpPr>
          <p:nvPr>
            <p:ph type="title"/>
          </p:nvPr>
        </p:nvSpPr>
        <p:spPr>
          <a:xfrm>
            <a:off x="1981200" y="792162"/>
            <a:ext cx="6019799" cy="808038"/>
          </a:xfrm>
        </p:spPr>
        <p:txBody>
          <a:bodyPr/>
          <a:lstStyle>
            <a:lvl1pPr>
              <a:defRPr/>
            </a:lvl1pPr>
          </a:lstStyle>
          <a:p>
            <a:r>
              <a:rPr lang="ru-RU" smtClean="0"/>
              <a:t>Образец заголовка</a:t>
            </a:r>
            <a:endParaRPr/>
          </a:p>
        </p:txBody>
      </p:sp>
      <p:sp>
        <p:nvSpPr>
          <p:cNvPr id="3" name="Text Placeholder 2"/>
          <p:cNvSpPr>
            <a:spLocks noGrp="1"/>
          </p:cNvSpPr>
          <p:nvPr>
            <p:ph type="body" idx="1"/>
          </p:nvPr>
        </p:nvSpPr>
        <p:spPr>
          <a:xfrm>
            <a:off x="1981200"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981200" y="2541494"/>
            <a:ext cx="2971800" cy="329415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5" name="Text Placeholder 4"/>
          <p:cNvSpPr>
            <a:spLocks noGrp="1"/>
          </p:cNvSpPr>
          <p:nvPr>
            <p:ph type="body" sz="quarter" idx="3"/>
          </p:nvPr>
        </p:nvSpPr>
        <p:spPr>
          <a:xfrm>
            <a:off x="5029199"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29200" y="2541494"/>
            <a:ext cx="2971800" cy="329415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7" name="Date Placeholder 6"/>
          <p:cNvSpPr>
            <a:spLocks noGrp="1"/>
          </p:cNvSpPr>
          <p:nvPr>
            <p:ph type="dt" sz="half" idx="10"/>
          </p:nvPr>
        </p:nvSpPr>
        <p:spPr/>
        <p:txBody>
          <a:bodyPr/>
          <a:lstStyle/>
          <a:p>
            <a:fld id="{90DC8037-858E-44D5-8099-1EACF801F58A}" type="datetime1">
              <a:rPr/>
              <a:pPr/>
              <a:t>1/28/2008</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a:p>
        </p:txBody>
      </p:sp>
      <p:sp>
        <p:nvSpPr>
          <p:cNvPr id="3" name="Date Placeholder 2"/>
          <p:cNvSpPr>
            <a:spLocks noGrp="1"/>
          </p:cNvSpPr>
          <p:nvPr>
            <p:ph type="dt" sz="half" idx="10"/>
          </p:nvPr>
        </p:nvSpPr>
        <p:spPr/>
        <p:txBody>
          <a:bodyPr/>
          <a:lstStyle/>
          <a:p>
            <a:fld id="{22D30CC5-163C-4ED7-A60D-C68E8B8E1ECC}" type="datetime1">
              <a:rPr/>
              <a:pPr/>
              <a:t>1/28/2008</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1DB8DF-CA1E-4911-9E2B-0C3AE4068B59}" type="datetime1">
              <a:rPr/>
              <a:pPr/>
              <a:t>1/28/2008</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8" name="Picture 7" descr="moonlight - two content.png"/>
          <p:cNvPicPr>
            <a:picLocks noChangeAspect="1"/>
          </p:cNvPicPr>
          <p:nvPr/>
        </p:nvPicPr>
        <p:blipFill>
          <a:blip r:embed="rId2" cstate="print"/>
          <a:srcRect l="2281" t="1035" r="4562"/>
          <a:stretch>
            <a:fillRect/>
          </a:stretch>
        </p:blipFill>
        <p:spPr>
          <a:xfrm>
            <a:off x="0" y="0"/>
            <a:ext cx="9144000" cy="6854302"/>
          </a:xfrm>
          <a:prstGeom prst="rect">
            <a:avLst/>
          </a:prstGeom>
        </p:spPr>
      </p:pic>
      <p:sp>
        <p:nvSpPr>
          <p:cNvPr id="2" name="Title 1"/>
          <p:cNvSpPr>
            <a:spLocks noGrp="1"/>
          </p:cNvSpPr>
          <p:nvPr>
            <p:ph type="title"/>
          </p:nvPr>
        </p:nvSpPr>
        <p:spPr>
          <a:xfrm>
            <a:off x="301752" y="1033272"/>
            <a:ext cx="1298448" cy="2624328"/>
          </a:xfrm>
        </p:spPr>
        <p:txBody>
          <a:bodyPr anchor="t" anchorCtr="0"/>
          <a:lstStyle>
            <a:lvl1pPr algn="l">
              <a:defRPr sz="2000" b="1"/>
            </a:lvl1pPr>
          </a:lstStyle>
          <a:p>
            <a:r>
              <a:rPr lang="ru-RU" smtClean="0"/>
              <a:t>Образец заголовка</a:t>
            </a:r>
            <a:endParaRPr/>
          </a:p>
        </p:txBody>
      </p:sp>
      <p:sp>
        <p:nvSpPr>
          <p:cNvPr id="3" name="Content Placeholder 2"/>
          <p:cNvSpPr>
            <a:spLocks noGrp="1"/>
          </p:cNvSpPr>
          <p:nvPr>
            <p:ph idx="1"/>
          </p:nvPr>
        </p:nvSpPr>
        <p:spPr>
          <a:xfrm>
            <a:off x="2133600" y="1371600"/>
            <a:ext cx="4953000" cy="3886200"/>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Text Placeholder 3"/>
          <p:cNvSpPr>
            <a:spLocks noGrp="1"/>
          </p:cNvSpPr>
          <p:nvPr>
            <p:ph type="body" sz="half" idx="2"/>
          </p:nvPr>
        </p:nvSpPr>
        <p:spPr>
          <a:xfrm>
            <a:off x="3127248" y="5486400"/>
            <a:ext cx="4498848" cy="758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6D17383-FE98-4AB1-910A-F537928E843E}" type="datetime1">
              <a:rPr/>
              <a:pPr/>
              <a:t>1/28/2008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8" name="Picture 7" descr="moonlight - two content.png"/>
          <p:cNvPicPr>
            <a:picLocks noChangeAspect="1"/>
          </p:cNvPicPr>
          <p:nvPr/>
        </p:nvPicPr>
        <p:blipFill>
          <a:blip r:embed="rId2" cstate="print"/>
          <a:srcRect l="2281" t="1035" r="4562"/>
          <a:stretch>
            <a:fillRect/>
          </a:stretch>
        </p:blipFill>
        <p:spPr>
          <a:xfrm>
            <a:off x="0" y="0"/>
            <a:ext cx="9144000" cy="6854302"/>
          </a:xfrm>
          <a:prstGeom prst="rect">
            <a:avLst/>
          </a:prstGeom>
        </p:spPr>
      </p:pic>
      <p:sp>
        <p:nvSpPr>
          <p:cNvPr id="2" name="Title 1"/>
          <p:cNvSpPr>
            <a:spLocks noGrp="1"/>
          </p:cNvSpPr>
          <p:nvPr>
            <p:ph type="title"/>
          </p:nvPr>
        </p:nvSpPr>
        <p:spPr>
          <a:xfrm>
            <a:off x="304800" y="1033462"/>
            <a:ext cx="1295400" cy="2624138"/>
          </a:xfrm>
        </p:spPr>
        <p:txBody>
          <a:bodyPr anchor="t" anchorCtr="0"/>
          <a:lstStyle>
            <a:lvl1pPr algn="l">
              <a:defRPr sz="2000" b="1"/>
            </a:lvl1pPr>
          </a:lstStyle>
          <a:p>
            <a:r>
              <a:rPr lang="ru-RU" smtClean="0"/>
              <a:t>Образец заголовка</a:t>
            </a:r>
            <a:endParaRPr/>
          </a:p>
        </p:txBody>
      </p:sp>
      <p:sp>
        <p:nvSpPr>
          <p:cNvPr id="3" name="Picture Placeholder 2"/>
          <p:cNvSpPr>
            <a:spLocks noGrp="1"/>
          </p:cNvSpPr>
          <p:nvPr>
            <p:ph type="pic" idx="1"/>
          </p:nvPr>
        </p:nvSpPr>
        <p:spPr>
          <a:xfrm>
            <a:off x="1905000" y="914400"/>
            <a:ext cx="5486400" cy="4495800"/>
          </a:xfrm>
          <a:prstGeom prst="ellipse">
            <a:avLst/>
          </a:prstGeom>
          <a:effectLst>
            <a:innerShdw blurRad="254000">
              <a:schemeClr val="tx1"/>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a:p>
        </p:txBody>
      </p:sp>
      <p:sp>
        <p:nvSpPr>
          <p:cNvPr id="4" name="Text Placeholder 3"/>
          <p:cNvSpPr>
            <a:spLocks noGrp="1"/>
          </p:cNvSpPr>
          <p:nvPr>
            <p:ph type="body" sz="half" idx="2"/>
          </p:nvPr>
        </p:nvSpPr>
        <p:spPr>
          <a:xfrm>
            <a:off x="3124200" y="5486400"/>
            <a:ext cx="4495800" cy="76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E49101F-0E3B-4150-9CD9-4B5224196B1A}" type="datetime1">
              <a:rPr/>
              <a:pPr/>
              <a:t>1/28/2008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12" name="Picture 11" descr="moonlight master 2.png"/>
          <p:cNvPicPr>
            <a:picLocks noChangeAspect="1"/>
          </p:cNvPicPr>
          <p:nvPr/>
        </p:nvPicPr>
        <p:blipFill>
          <a:blip r:embed="rId13" cstate="print"/>
          <a:srcRect l="2391" t="1099" r="1988"/>
          <a:stretch>
            <a:fillRect/>
          </a:stretch>
        </p:blipFill>
        <p:spPr>
          <a:xfrm>
            <a:off x="0" y="0"/>
            <a:ext cx="9144000" cy="6858000"/>
          </a:xfrm>
          <a:prstGeom prst="rect">
            <a:avLst/>
          </a:prstGeom>
        </p:spPr>
      </p:pic>
      <p:sp>
        <p:nvSpPr>
          <p:cNvPr id="2" name="Title Placeholder 1"/>
          <p:cNvSpPr>
            <a:spLocks noGrp="1"/>
          </p:cNvSpPr>
          <p:nvPr>
            <p:ph type="title"/>
          </p:nvPr>
        </p:nvSpPr>
        <p:spPr>
          <a:xfrm>
            <a:off x="1981201" y="792162"/>
            <a:ext cx="5311562" cy="808038"/>
          </a:xfrm>
          <a:prstGeom prst="rect">
            <a:avLst/>
          </a:prstGeom>
        </p:spPr>
        <p:txBody>
          <a:bodyPr vert="horz" lIns="91440" tIns="45720" rIns="91440" bIns="45720" rtlCol="0" anchor="ctr">
            <a:normAutofit/>
          </a:bodyPr>
          <a:lstStyle/>
          <a:p>
            <a:r>
              <a:rPr lang="ru-RU" smtClean="0"/>
              <a:t>Образец заголовка</a:t>
            </a:r>
            <a:endParaRPr/>
          </a:p>
        </p:txBody>
      </p:sp>
      <p:sp>
        <p:nvSpPr>
          <p:cNvPr id="3" name="Text Placeholder 2"/>
          <p:cNvSpPr>
            <a:spLocks noGrp="1"/>
          </p:cNvSpPr>
          <p:nvPr>
            <p:ph type="body" idx="1"/>
          </p:nvPr>
        </p:nvSpPr>
        <p:spPr>
          <a:xfrm>
            <a:off x="2286000" y="1981201"/>
            <a:ext cx="5015753" cy="384137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2"/>
          </p:nvPr>
        </p:nvSpPr>
        <p:spPr>
          <a:xfrm>
            <a:off x="228600" y="6347908"/>
            <a:ext cx="2133600" cy="182880"/>
          </a:xfrm>
          <a:prstGeom prst="rect">
            <a:avLst/>
          </a:prstGeom>
        </p:spPr>
        <p:txBody>
          <a:bodyPr vert="horz" lIns="91440" tIns="45720" rIns="91440" bIns="45720" rtlCol="0" anchor="ctr"/>
          <a:lstStyle>
            <a:lvl1pPr algn="l">
              <a:defRPr sz="1100">
                <a:solidFill>
                  <a:schemeClr val="bg2"/>
                </a:solidFill>
              </a:defRPr>
            </a:lvl1pPr>
          </a:lstStyle>
          <a:p>
            <a:fld id="{178A1E6A-B1D5-4802-8C15-906858F89420}" type="datetime1">
              <a:rPr/>
              <a:pPr/>
              <a:t>1/28/2008</a:t>
            </a:fld>
            <a:endParaRPr/>
          </a:p>
        </p:txBody>
      </p:sp>
      <p:sp>
        <p:nvSpPr>
          <p:cNvPr id="5" name="Footer Placeholder 4"/>
          <p:cNvSpPr>
            <a:spLocks noGrp="1"/>
          </p:cNvSpPr>
          <p:nvPr>
            <p:ph type="ftr" sz="quarter" idx="3"/>
          </p:nvPr>
        </p:nvSpPr>
        <p:spPr>
          <a:xfrm>
            <a:off x="228600" y="6544234"/>
            <a:ext cx="2895600" cy="182880"/>
          </a:xfrm>
          <a:prstGeom prst="rect">
            <a:avLst/>
          </a:prstGeom>
        </p:spPr>
        <p:txBody>
          <a:bodyPr vert="horz" lIns="91440" tIns="45720" rIns="91440" bIns="45720" rtlCol="0" anchor="ctr"/>
          <a:lstStyle>
            <a:lvl1pPr algn="l">
              <a:defRPr sz="1100">
                <a:solidFill>
                  <a:schemeClr val="bg2"/>
                </a:solidFill>
              </a:defRPr>
            </a:lvl1pPr>
          </a:lstStyle>
          <a:p>
            <a:endParaRPr/>
          </a:p>
        </p:txBody>
      </p:sp>
      <p:sp>
        <p:nvSpPr>
          <p:cNvPr id="6" name="Slide Number Placeholder 5"/>
          <p:cNvSpPr>
            <a:spLocks noGrp="1"/>
          </p:cNvSpPr>
          <p:nvPr>
            <p:ph type="sldNum" sz="quarter" idx="4"/>
          </p:nvPr>
        </p:nvSpPr>
        <p:spPr>
          <a:xfrm>
            <a:off x="228600" y="6033246"/>
            <a:ext cx="1066800" cy="215154"/>
          </a:xfrm>
          <a:prstGeom prst="rect">
            <a:avLst/>
          </a:prstGeom>
        </p:spPr>
        <p:txBody>
          <a:bodyPr vert="horz" lIns="91440" tIns="45720" rIns="91440" bIns="45720" rtlCol="0" anchor="ctr"/>
          <a:lstStyle>
            <a:lvl1pPr algn="l">
              <a:defRPr sz="1300">
                <a:solidFill>
                  <a:schemeClr val="bg2"/>
                </a:solidFill>
              </a:defRPr>
            </a:lvl1pPr>
          </a:lstStyle>
          <a:p>
            <a:fld id="{DF28FB93-0A08-4E7D-8E63-9EFA29F1E093}"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spcBef>
          <a:spcPct val="0"/>
        </a:spcBef>
        <a:buNone/>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p:titleStyle>
    <p:bodyStyle>
      <a:lvl1pPr marL="228600" indent="-228600" algn="l" defTabSz="914400" rtl="0" eaLnBrk="1" latinLnBrk="0" hangingPunct="1">
        <a:spcBef>
          <a:spcPts val="1200"/>
        </a:spcBef>
        <a:buClr>
          <a:schemeClr val="bg2"/>
        </a:buClr>
        <a:buFontTx/>
        <a:buBlip>
          <a:blip r:embed="rId14"/>
        </a:buBlip>
        <a:defRPr sz="2200" kern="1200">
          <a:gradFill>
            <a:gsLst>
              <a:gs pos="0">
                <a:schemeClr val="bg1"/>
              </a:gs>
              <a:gs pos="90000">
                <a:schemeClr val="bg2">
                  <a:lumMod val="90000"/>
                </a:schemeClr>
              </a:gs>
            </a:gsLst>
            <a:lin ang="5400000" scaled="0"/>
          </a:gradFill>
          <a:latin typeface="+mn-lt"/>
          <a:ea typeface="+mn-ea"/>
          <a:cs typeface="+mn-cs"/>
        </a:defRPr>
      </a:lvl1pPr>
      <a:lvl2pPr marL="457200" indent="-228600" algn="l" defTabSz="914400" rtl="0" eaLnBrk="1" latinLnBrk="0" hangingPunct="1">
        <a:spcBef>
          <a:spcPts val="1200"/>
        </a:spcBef>
        <a:buFontTx/>
        <a:buBlip>
          <a:blip r:embed="rId15"/>
        </a:buBlip>
        <a:defRPr sz="2000" kern="1200">
          <a:gradFill>
            <a:gsLst>
              <a:gs pos="0">
                <a:schemeClr val="bg1"/>
              </a:gs>
              <a:gs pos="90000">
                <a:schemeClr val="bg2">
                  <a:lumMod val="90000"/>
                </a:schemeClr>
              </a:gs>
            </a:gsLst>
            <a:lin ang="5400000" scaled="0"/>
          </a:gradFill>
          <a:latin typeface="+mn-lt"/>
          <a:ea typeface="+mn-ea"/>
          <a:cs typeface="+mn-cs"/>
        </a:defRPr>
      </a:lvl2pPr>
      <a:lvl3pPr marL="685800" indent="-228600" algn="l" defTabSz="914400" rtl="0" eaLnBrk="1" latinLnBrk="0" hangingPunct="1">
        <a:spcBef>
          <a:spcPts val="1200"/>
        </a:spcBef>
        <a:buFontTx/>
        <a:buBlip>
          <a:blip r:embed="rId15"/>
        </a:buBlip>
        <a:defRPr sz="2000" kern="1200">
          <a:gradFill>
            <a:gsLst>
              <a:gs pos="0">
                <a:schemeClr val="bg1"/>
              </a:gs>
              <a:gs pos="90000">
                <a:schemeClr val="bg2">
                  <a:lumMod val="90000"/>
                </a:schemeClr>
              </a:gs>
            </a:gsLst>
            <a:lin ang="5400000" scaled="0"/>
          </a:gradFill>
          <a:latin typeface="+mn-lt"/>
          <a:ea typeface="+mn-ea"/>
          <a:cs typeface="+mn-cs"/>
        </a:defRPr>
      </a:lvl3pPr>
      <a:lvl4pPr marL="914400" indent="-228600" algn="l" defTabSz="914400" rtl="0" eaLnBrk="1" latinLnBrk="0" hangingPunct="1">
        <a:spcBef>
          <a:spcPts val="1200"/>
        </a:spcBef>
        <a:buFontTx/>
        <a:buBlip>
          <a:blip r:embed="rId15"/>
        </a:buBlip>
        <a:defRPr sz="2000" kern="1200">
          <a:gradFill>
            <a:gsLst>
              <a:gs pos="0">
                <a:schemeClr val="bg1"/>
              </a:gs>
              <a:gs pos="90000">
                <a:schemeClr val="bg2">
                  <a:lumMod val="90000"/>
                </a:schemeClr>
              </a:gs>
            </a:gsLst>
            <a:lin ang="5400000" scaled="0"/>
          </a:gradFill>
          <a:latin typeface="+mn-lt"/>
          <a:ea typeface="+mn-ea"/>
          <a:cs typeface="+mn-cs"/>
        </a:defRPr>
      </a:lvl4pPr>
      <a:lvl5pPr marL="1143000" indent="-228600" algn="l" defTabSz="914400" rtl="0" eaLnBrk="1" latinLnBrk="0" hangingPunct="1">
        <a:spcBef>
          <a:spcPts val="1200"/>
        </a:spcBef>
        <a:buFontTx/>
        <a:buBlip>
          <a:blip r:embed="rId15"/>
        </a:buBlip>
        <a:defRPr sz="2000" kern="1200">
          <a:gradFill>
            <a:gsLst>
              <a:gs pos="0">
                <a:schemeClr val="bg1"/>
              </a:gs>
              <a:gs pos="90000">
                <a:schemeClr val="bg2">
                  <a:lumMod val="90000"/>
                </a:schemeClr>
              </a:gs>
            </a:gsLst>
            <a:lin ang="5400000" scaled="0"/>
          </a:gra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332656"/>
            <a:ext cx="8058472" cy="4248472"/>
          </a:xfrm>
        </p:spPr>
        <p:txBody>
          <a:bodyPr>
            <a:normAutofit fontScale="90000"/>
          </a:bodyPr>
          <a:lstStyle/>
          <a:p>
            <a:pPr algn="ctr"/>
            <a:r>
              <a:rPr lang="en-US" sz="8000" dirty="0" smtClean="0">
                <a:solidFill>
                  <a:srgbClr val="FF0000"/>
                </a:solidFill>
              </a:rPr>
              <a:t/>
            </a:r>
            <a:br>
              <a:rPr lang="en-US" sz="8000" dirty="0" smtClean="0">
                <a:solidFill>
                  <a:srgbClr val="FF0000"/>
                </a:solidFill>
              </a:rPr>
            </a:br>
            <a:r>
              <a:rPr lang="en-US" sz="8000" dirty="0" smtClean="0">
                <a:solidFill>
                  <a:srgbClr val="FF0000"/>
                </a:solidFill>
              </a:rPr>
              <a:t/>
            </a:r>
            <a:br>
              <a:rPr lang="en-US" sz="8000" dirty="0" smtClean="0">
                <a:solidFill>
                  <a:srgbClr val="FF0000"/>
                </a:solidFill>
              </a:rPr>
            </a:br>
            <a:r>
              <a:rPr lang="en-US" sz="8000" dirty="0" smtClean="0">
                <a:solidFill>
                  <a:srgbClr val="FF0000"/>
                </a:solidFill>
              </a:rPr>
              <a:t/>
            </a:r>
            <a:br>
              <a:rPr lang="en-US" sz="8000" dirty="0" smtClean="0">
                <a:solidFill>
                  <a:srgbClr val="FF0000"/>
                </a:solidFill>
              </a:rPr>
            </a:br>
            <a:r>
              <a:rPr lang="en-US" sz="8000"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WRITING </a:t>
            </a:r>
            <a:br>
              <a:rPr lang="en-US" sz="8000"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br>
            <a:r>
              <a:rPr lang="en-US" sz="8000"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A PERSONAL</a:t>
            </a:r>
            <a:br>
              <a:rPr lang="en-US" sz="8000"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br>
            <a:r>
              <a:rPr lang="en-US" sz="8000"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 LETTER</a:t>
            </a:r>
            <a:endParaRPr lang="ru-RU" sz="8000" dirty="0">
              <a:solidFill>
                <a:srgbClr val="FF0000"/>
              </a:solidFill>
              <a:effectLst>
                <a:outerShdw blurRad="38100" dist="38100" dir="2700000" algn="tl">
                  <a:srgbClr val="000000">
                    <a:alpha val="43137"/>
                  </a:srgbClr>
                </a:outerShdw>
                <a:reflection blurRad="6350" stA="55000" endA="300" endPos="25500" dir="5400000" sy="-100000" algn="bl" rotWithShape="0"/>
              </a:effectLst>
            </a:endParaRPr>
          </a:p>
        </p:txBody>
      </p:sp>
      <p:sp>
        <p:nvSpPr>
          <p:cNvPr id="3" name="Подзаголовок 2"/>
          <p:cNvSpPr>
            <a:spLocks noGrp="1"/>
          </p:cNvSpPr>
          <p:nvPr>
            <p:ph type="subTitle" idx="1"/>
          </p:nvPr>
        </p:nvSpPr>
        <p:spPr>
          <a:xfrm>
            <a:off x="4067944" y="4653136"/>
            <a:ext cx="4724400" cy="1676400"/>
          </a:xfrm>
        </p:spPr>
        <p:txBody>
          <a:bodyPr>
            <a:normAutofit fontScale="92500" lnSpcReduction="10000"/>
          </a:bodyPr>
          <a:lstStyle/>
          <a:p>
            <a:r>
              <a:rPr lang="en-US" dirty="0" smtClean="0">
                <a:solidFill>
                  <a:schemeClr val="tx1">
                    <a:lumMod val="50000"/>
                  </a:schemeClr>
                </a:solidFill>
              </a:rPr>
              <a:t>Developed and designed </a:t>
            </a:r>
          </a:p>
          <a:p>
            <a:r>
              <a:rPr lang="en-US" dirty="0" smtClean="0">
                <a:solidFill>
                  <a:schemeClr val="tx1">
                    <a:lumMod val="50000"/>
                  </a:schemeClr>
                </a:solidFill>
              </a:rPr>
              <a:t>By </a:t>
            </a:r>
            <a:r>
              <a:rPr lang="en-US" dirty="0" err="1" smtClean="0">
                <a:solidFill>
                  <a:schemeClr val="tx1">
                    <a:lumMod val="50000"/>
                  </a:schemeClr>
                </a:solidFill>
              </a:rPr>
              <a:t>E.Budich</a:t>
            </a:r>
            <a:endParaRPr lang="en-US" dirty="0" smtClean="0">
              <a:solidFill>
                <a:schemeClr val="tx1">
                  <a:lumMod val="50000"/>
                </a:schemeClr>
              </a:solidFill>
            </a:endParaRPr>
          </a:p>
          <a:p>
            <a:r>
              <a:rPr lang="en-US" dirty="0" smtClean="0">
                <a:solidFill>
                  <a:schemeClr val="tx1">
                    <a:lumMod val="50000"/>
                  </a:schemeClr>
                </a:solidFill>
              </a:rPr>
              <a:t>Gymnasium </a:t>
            </a:r>
            <a:r>
              <a:rPr lang="ru-RU" dirty="0" smtClean="0">
                <a:solidFill>
                  <a:schemeClr val="tx1">
                    <a:lumMod val="50000"/>
                  </a:schemeClr>
                </a:solidFill>
              </a:rPr>
              <a:t>№</a:t>
            </a:r>
            <a:r>
              <a:rPr lang="en-US" dirty="0" smtClean="0">
                <a:solidFill>
                  <a:schemeClr val="tx1">
                    <a:lumMod val="50000"/>
                  </a:schemeClr>
                </a:solidFill>
              </a:rPr>
              <a:t>2 </a:t>
            </a:r>
            <a:r>
              <a:rPr lang="en-US" dirty="0" err="1" smtClean="0">
                <a:solidFill>
                  <a:schemeClr val="tx1">
                    <a:lumMod val="50000"/>
                  </a:schemeClr>
                </a:solidFill>
              </a:rPr>
              <a:t>Zaraisk</a:t>
            </a:r>
            <a:endParaRPr lang="en-US" dirty="0" smtClean="0">
              <a:solidFill>
                <a:schemeClr val="tx1">
                  <a:lumMod val="50000"/>
                </a:schemeClr>
              </a:solidFill>
            </a:endParaRPr>
          </a:p>
          <a:p>
            <a:r>
              <a:rPr lang="en-US" dirty="0" smtClean="0">
                <a:solidFill>
                  <a:schemeClr val="tx1">
                    <a:lumMod val="50000"/>
                  </a:schemeClr>
                </a:solidFill>
              </a:rPr>
              <a:t>Moscow Region</a:t>
            </a:r>
            <a:endParaRPr lang="ru-RU" dirty="0">
              <a:solidFill>
                <a:schemeClr val="tx1">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88640"/>
            <a:ext cx="7848871" cy="2592288"/>
          </a:xfrm>
        </p:spPr>
        <p:txBody>
          <a:bodyPr>
            <a:normAutofit/>
          </a:bodyPr>
          <a:lstStyle/>
          <a:p>
            <a:pPr algn="ctr"/>
            <a:r>
              <a:rPr lang="en-US" sz="4000"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Read  the  letter  you   have written  and  send  it  to your British  pen-friend</a:t>
            </a:r>
            <a:endParaRPr lang="ru-RU" sz="4000" dirty="0"/>
          </a:p>
        </p:txBody>
      </p:sp>
      <p:pic>
        <p:nvPicPr>
          <p:cNvPr id="1026" name="Picture 2" descr="C:\Users\1\Desktop\untitled.png"/>
          <p:cNvPicPr>
            <a:picLocks noGrp="1" noChangeAspect="1" noChangeArrowheads="1"/>
          </p:cNvPicPr>
          <p:nvPr>
            <p:ph idx="1"/>
          </p:nvPr>
        </p:nvPicPr>
        <p:blipFill>
          <a:blip r:embed="rId2" cstate="print"/>
          <a:srcRect/>
          <a:stretch>
            <a:fillRect/>
          </a:stretch>
        </p:blipFill>
        <p:spPr bwMode="auto">
          <a:xfrm>
            <a:off x="6588224" y="2492896"/>
            <a:ext cx="2092697" cy="3066223"/>
          </a:xfrm>
          <a:prstGeom prst="rect">
            <a:avLst/>
          </a:prstGeom>
          <a:noFill/>
        </p:spPr>
      </p:pic>
      <p:pic>
        <p:nvPicPr>
          <p:cNvPr id="1027" name="Picture 3" descr="C:\Users\1\Desktop\936078-posting-letter-to-red-british-postbox-on-street.jpg"/>
          <p:cNvPicPr>
            <a:picLocks noChangeAspect="1" noChangeArrowheads="1"/>
          </p:cNvPicPr>
          <p:nvPr/>
        </p:nvPicPr>
        <p:blipFill>
          <a:blip r:embed="rId3" cstate="print"/>
          <a:srcRect/>
          <a:stretch>
            <a:fillRect/>
          </a:stretch>
        </p:blipFill>
        <p:spPr bwMode="auto">
          <a:xfrm>
            <a:off x="2555776" y="3501008"/>
            <a:ext cx="3600400" cy="2835315"/>
          </a:xfrm>
          <a:prstGeom prst="rect">
            <a:avLst/>
          </a:prstGeom>
          <a:noFill/>
        </p:spPr>
      </p:pic>
      <p:pic>
        <p:nvPicPr>
          <p:cNvPr id="1028" name="Picture 4" descr="C:\Users\1\Desktop\1228.jpg"/>
          <p:cNvPicPr>
            <a:picLocks noChangeAspect="1" noChangeArrowheads="1"/>
          </p:cNvPicPr>
          <p:nvPr/>
        </p:nvPicPr>
        <p:blipFill>
          <a:blip r:embed="rId4" cstate="print"/>
          <a:srcRect/>
          <a:stretch>
            <a:fillRect/>
          </a:stretch>
        </p:blipFill>
        <p:spPr bwMode="auto">
          <a:xfrm>
            <a:off x="467544" y="2708920"/>
            <a:ext cx="1800200" cy="18332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13600"/>
                            </p:stCondLst>
                            <p:childTnLst>
                              <p:par>
                                <p:cTn id="11" presetID="15" presetClass="entr" presetSubtype="0" fill="hold" nodeType="after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p:cTn id="13" dur="1000" fill="hold"/>
                                        <p:tgtEl>
                                          <p:spTgt spid="1028"/>
                                        </p:tgtEl>
                                        <p:attrNameLst>
                                          <p:attrName>ppt_w</p:attrName>
                                        </p:attrNameLst>
                                      </p:cBhvr>
                                      <p:tavLst>
                                        <p:tav tm="0">
                                          <p:val>
                                            <p:fltVal val="0"/>
                                          </p:val>
                                        </p:tav>
                                        <p:tav tm="100000">
                                          <p:val>
                                            <p:strVal val="#ppt_w"/>
                                          </p:val>
                                        </p:tav>
                                      </p:tavLst>
                                    </p:anim>
                                    <p:anim calcmode="lin" valueType="num">
                                      <p:cBhvr>
                                        <p:cTn id="14" dur="1000" fill="hold"/>
                                        <p:tgtEl>
                                          <p:spTgt spid="1028"/>
                                        </p:tgtEl>
                                        <p:attrNameLst>
                                          <p:attrName>ppt_h</p:attrName>
                                        </p:attrNameLst>
                                      </p:cBhvr>
                                      <p:tavLst>
                                        <p:tav tm="0">
                                          <p:val>
                                            <p:fltVal val="0"/>
                                          </p:val>
                                        </p:tav>
                                        <p:tav tm="100000">
                                          <p:val>
                                            <p:strVal val="#ppt_h"/>
                                          </p:val>
                                        </p:tav>
                                      </p:tavLst>
                                    </p:anim>
                                    <p:anim calcmode="lin" valueType="num">
                                      <p:cBhvr>
                                        <p:cTn id="15" dur="1000" fill="hold"/>
                                        <p:tgtEl>
                                          <p:spTgt spid="102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28"/>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600"/>
                            </p:stCondLst>
                            <p:childTnLst>
                              <p:par>
                                <p:cTn id="18" presetID="30" presetClass="entr" presetSubtype="0" fill="hold" nodeType="after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fade">
                                      <p:cBhvr>
                                        <p:cTn id="20" dur="800" decel="100000"/>
                                        <p:tgtEl>
                                          <p:spTgt spid="1027"/>
                                        </p:tgtEl>
                                      </p:cBhvr>
                                    </p:animEffect>
                                    <p:anim calcmode="lin" valueType="num">
                                      <p:cBhvr>
                                        <p:cTn id="21" dur="800" decel="100000" fill="hold"/>
                                        <p:tgtEl>
                                          <p:spTgt spid="1027"/>
                                        </p:tgtEl>
                                        <p:attrNameLst>
                                          <p:attrName>style.rotation</p:attrName>
                                        </p:attrNameLst>
                                      </p:cBhvr>
                                      <p:tavLst>
                                        <p:tav tm="0">
                                          <p:val>
                                            <p:fltVal val="-90"/>
                                          </p:val>
                                        </p:tav>
                                        <p:tav tm="100000">
                                          <p:val>
                                            <p:fltVal val="0"/>
                                          </p:val>
                                        </p:tav>
                                      </p:tavLst>
                                    </p:anim>
                                    <p:anim calcmode="lin" valueType="num">
                                      <p:cBhvr>
                                        <p:cTn id="22" dur="800" decel="100000" fill="hold"/>
                                        <p:tgtEl>
                                          <p:spTgt spid="1027"/>
                                        </p:tgtEl>
                                        <p:attrNameLst>
                                          <p:attrName>ppt_x</p:attrName>
                                        </p:attrNameLst>
                                      </p:cBhvr>
                                      <p:tavLst>
                                        <p:tav tm="0">
                                          <p:val>
                                            <p:strVal val="#ppt_x+0.4"/>
                                          </p:val>
                                        </p:tav>
                                        <p:tav tm="100000">
                                          <p:val>
                                            <p:strVal val="#ppt_x-0.05"/>
                                          </p:val>
                                        </p:tav>
                                      </p:tavLst>
                                    </p:anim>
                                    <p:anim calcmode="lin" valueType="num">
                                      <p:cBhvr>
                                        <p:cTn id="23" dur="800" decel="100000" fill="hold"/>
                                        <p:tgtEl>
                                          <p:spTgt spid="1027"/>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1027"/>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1027"/>
                                        </p:tgtEl>
                                        <p:attrNameLst>
                                          <p:attrName>ppt_y</p:attrName>
                                        </p:attrNameLst>
                                      </p:cBhvr>
                                      <p:tavLst>
                                        <p:tav tm="0">
                                          <p:val>
                                            <p:strVal val="#ppt_y+0.1"/>
                                          </p:val>
                                        </p:tav>
                                        <p:tav tm="100000">
                                          <p:val>
                                            <p:strVal val="#ppt_y"/>
                                          </p:val>
                                        </p:tav>
                                      </p:tavLst>
                                    </p:anim>
                                  </p:childTnLst>
                                </p:cTn>
                              </p:par>
                            </p:childTnLst>
                          </p:cTn>
                        </p:par>
                        <p:par>
                          <p:cTn id="26" fill="hold">
                            <p:stCondLst>
                              <p:cond delay="15600"/>
                            </p:stCondLst>
                            <p:childTnLst>
                              <p:par>
                                <p:cTn id="27" presetID="30" presetClass="entr" presetSubtype="0" fill="hold" nodeType="after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fade">
                                      <p:cBhvr>
                                        <p:cTn id="29" dur="800" decel="100000"/>
                                        <p:tgtEl>
                                          <p:spTgt spid="1026"/>
                                        </p:tgtEl>
                                      </p:cBhvr>
                                    </p:animEffect>
                                    <p:anim calcmode="lin" valueType="num">
                                      <p:cBhvr>
                                        <p:cTn id="30" dur="800" decel="100000" fill="hold"/>
                                        <p:tgtEl>
                                          <p:spTgt spid="1026"/>
                                        </p:tgtEl>
                                        <p:attrNameLst>
                                          <p:attrName>style.rotation</p:attrName>
                                        </p:attrNameLst>
                                      </p:cBhvr>
                                      <p:tavLst>
                                        <p:tav tm="0">
                                          <p:val>
                                            <p:fltVal val="-90"/>
                                          </p:val>
                                        </p:tav>
                                        <p:tav tm="100000">
                                          <p:val>
                                            <p:fltVal val="0"/>
                                          </p:val>
                                        </p:tav>
                                      </p:tavLst>
                                    </p:anim>
                                    <p:anim calcmode="lin" valueType="num">
                                      <p:cBhvr>
                                        <p:cTn id="31" dur="800" decel="100000" fill="hold"/>
                                        <p:tgtEl>
                                          <p:spTgt spid="1026"/>
                                        </p:tgtEl>
                                        <p:attrNameLst>
                                          <p:attrName>ppt_x</p:attrName>
                                        </p:attrNameLst>
                                      </p:cBhvr>
                                      <p:tavLst>
                                        <p:tav tm="0">
                                          <p:val>
                                            <p:strVal val="#ppt_x+0.4"/>
                                          </p:val>
                                        </p:tav>
                                        <p:tav tm="100000">
                                          <p:val>
                                            <p:strVal val="#ppt_x-0.05"/>
                                          </p:val>
                                        </p:tav>
                                      </p:tavLst>
                                    </p:anim>
                                    <p:anim calcmode="lin" valueType="num">
                                      <p:cBhvr>
                                        <p:cTn id="32" dur="800" decel="100000" fill="hold"/>
                                        <p:tgtEl>
                                          <p:spTgt spid="1026"/>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026"/>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0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60648"/>
            <a:ext cx="5904656" cy="1312094"/>
          </a:xfrm>
        </p:spPr>
        <p:txBody>
          <a:bodyPr>
            <a:normAutofit fontScale="90000"/>
          </a:bodyPr>
          <a:lstStyle/>
          <a:p>
            <a:r>
              <a:rPr lang="en-US"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You have a letter from a British pen-friend Becky who writes:</a:t>
            </a:r>
            <a:endParaRPr lang="ru-RU" dirty="0">
              <a:solidFill>
                <a:srgbClr val="FF0000"/>
              </a:solidFill>
              <a:effectLst>
                <a:outerShdw blurRad="38100" dist="38100" dir="2700000" algn="tl">
                  <a:srgbClr val="000000">
                    <a:alpha val="43137"/>
                  </a:srgbClr>
                </a:outerShdw>
                <a:reflection blurRad="6350" stA="55000" endA="300" endPos="25500" dir="5400000" sy="-100000" algn="bl" rotWithShape="0"/>
              </a:effectLst>
            </a:endParaRPr>
          </a:p>
        </p:txBody>
      </p:sp>
      <p:sp>
        <p:nvSpPr>
          <p:cNvPr id="3" name="Содержимое 2"/>
          <p:cNvSpPr>
            <a:spLocks noGrp="1"/>
          </p:cNvSpPr>
          <p:nvPr>
            <p:ph idx="1"/>
          </p:nvPr>
        </p:nvSpPr>
        <p:spPr>
          <a:xfrm>
            <a:off x="755576" y="1916832"/>
            <a:ext cx="7776864" cy="4752527"/>
          </a:xfrm>
        </p:spPr>
        <p:txBody>
          <a:bodyPr>
            <a:normAutofit/>
          </a:bodyPr>
          <a:lstStyle/>
          <a:p>
            <a:r>
              <a:rPr lang="en-US" sz="2400" dirty="0" smtClean="0">
                <a:solidFill>
                  <a:schemeClr val="accent2">
                    <a:lumMod val="50000"/>
                  </a:schemeClr>
                </a:solidFill>
                <a:latin typeface="Harlow Solid Italic" pitchFamily="82" charset="0"/>
              </a:rPr>
              <a:t>…In  towns and cities in Great  Britain, houses and flats are often quite small with only 2 or 3  bedrooms. I have to share my bedroom with my younger sister. What  about you – do you have to share too or do you have your own room? Would you rather live  in the town or in the country? What are homes like in Russian towns and cities?</a:t>
            </a:r>
          </a:p>
          <a:p>
            <a:r>
              <a:rPr lang="en-US" sz="2400" dirty="0" smtClean="0">
                <a:solidFill>
                  <a:schemeClr val="accent2">
                    <a:lumMod val="50000"/>
                  </a:schemeClr>
                </a:solidFill>
                <a:latin typeface="Harlow Solid Italic" pitchFamily="82" charset="0"/>
              </a:rPr>
              <a:t>   I have just come back from staying with my uncle in Wales. He’s a dairy farmer with a herd of about two hundred cows…</a:t>
            </a:r>
          </a:p>
          <a:p>
            <a:pPr>
              <a:buNone/>
            </a:pPr>
            <a:r>
              <a:rPr lang="en-US" sz="2400" dirty="0" smtClean="0">
                <a:solidFill>
                  <a:srgbClr val="FF0000"/>
                </a:solidFill>
                <a:latin typeface="Broadway" pitchFamily="82" charset="0"/>
              </a:rPr>
              <a:t>-</a:t>
            </a:r>
            <a:r>
              <a:rPr lang="en-US" sz="2400" dirty="0" smtClean="0">
                <a:solidFill>
                  <a:srgbClr val="FF0000"/>
                </a:solidFill>
                <a:effectLst>
                  <a:outerShdw blurRad="38100" dist="38100" dir="2700000" algn="tl">
                    <a:srgbClr val="000000">
                      <a:alpha val="43137"/>
                    </a:srgbClr>
                  </a:outerShdw>
                </a:effectLst>
                <a:latin typeface="Broadway" pitchFamily="82" charset="0"/>
              </a:rPr>
              <a:t>answer her questions</a:t>
            </a:r>
          </a:p>
          <a:p>
            <a:pPr>
              <a:buNone/>
            </a:pPr>
            <a:r>
              <a:rPr lang="en-US" sz="2400" dirty="0" smtClean="0">
                <a:solidFill>
                  <a:srgbClr val="FF0000"/>
                </a:solidFill>
                <a:effectLst>
                  <a:outerShdw blurRad="38100" dist="38100" dir="2700000" algn="tl">
                    <a:srgbClr val="000000">
                      <a:alpha val="43137"/>
                    </a:srgbClr>
                  </a:outerShdw>
                </a:effectLst>
                <a:latin typeface="Broadway" pitchFamily="82" charset="0"/>
              </a:rPr>
              <a:t>-ask 3 questions about her holiday with her uncle in Wales</a:t>
            </a:r>
          </a:p>
          <a:p>
            <a:pPr>
              <a:buNone/>
            </a:pPr>
            <a:endParaRPr lang="en-US" sz="2400" dirty="0" smtClean="0">
              <a:solidFill>
                <a:schemeClr val="accent2">
                  <a:lumMod val="50000"/>
                </a:schemeClr>
              </a:solidFill>
              <a:latin typeface="Harlow Solid Italic" pitchFamily="82" charset="0"/>
            </a:endParaRPr>
          </a:p>
        </p:txBody>
      </p:sp>
      <p:pic>
        <p:nvPicPr>
          <p:cNvPr id="1026" name="Picture 2" descr="C:\Users\1\Desktop\i.jpeg"/>
          <p:cNvPicPr>
            <a:picLocks noChangeAspect="1" noChangeArrowheads="1"/>
          </p:cNvPicPr>
          <p:nvPr/>
        </p:nvPicPr>
        <p:blipFill>
          <a:blip r:embed="rId2" cstate="print"/>
          <a:srcRect/>
          <a:stretch>
            <a:fillRect/>
          </a:stretch>
        </p:blipFill>
        <p:spPr bwMode="auto">
          <a:xfrm rot="1186797">
            <a:off x="6585116" y="237289"/>
            <a:ext cx="1672605" cy="1549947"/>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868144" y="404664"/>
            <a:ext cx="2304256"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rPr>
              <a:t>Address</a:t>
            </a:r>
            <a:endParaRPr lang="ru-RU" sz="2000" dirty="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endParaRPr>
          </a:p>
        </p:txBody>
      </p:sp>
      <p:sp>
        <p:nvSpPr>
          <p:cNvPr id="3" name="Прямоугольник 2"/>
          <p:cNvSpPr/>
          <p:nvPr/>
        </p:nvSpPr>
        <p:spPr>
          <a:xfrm>
            <a:off x="5868144" y="908720"/>
            <a:ext cx="2304256"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rPr>
              <a:t>Date</a:t>
            </a:r>
            <a:endParaRPr lang="ru-RU" sz="2000" dirty="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endParaRPr>
          </a:p>
        </p:txBody>
      </p:sp>
      <p:sp>
        <p:nvSpPr>
          <p:cNvPr id="4" name="Прямоугольник 3"/>
          <p:cNvSpPr/>
          <p:nvPr/>
        </p:nvSpPr>
        <p:spPr>
          <a:xfrm>
            <a:off x="1043608" y="1628800"/>
            <a:ext cx="2232248"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n-US" sz="2000" dirty="0" smtClean="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rPr>
              <a:t>Greeting,</a:t>
            </a:r>
            <a:endParaRPr lang="ru-RU" sz="2000" dirty="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endParaRPr>
          </a:p>
        </p:txBody>
      </p:sp>
      <p:sp>
        <p:nvSpPr>
          <p:cNvPr id="5" name="Прямоугольник 4"/>
          <p:cNvSpPr/>
          <p:nvPr/>
        </p:nvSpPr>
        <p:spPr>
          <a:xfrm>
            <a:off x="827584" y="2348880"/>
            <a:ext cx="2232248"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endParaRPr lang="en-US" sz="2000" dirty="0" smtClean="0">
              <a:solidFill>
                <a:schemeClr val="accent5">
                  <a:lumMod val="75000"/>
                </a:schemeClr>
              </a:solidFill>
              <a:latin typeface="Arial Black" pitchFamily="34" charset="0"/>
              <a:cs typeface="Aharoni" pitchFamily="2" charset="-79"/>
            </a:endParaRPr>
          </a:p>
          <a:p>
            <a:pPr algn="just"/>
            <a:r>
              <a:rPr lang="en-US" sz="2000" dirty="0" smtClean="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rPr>
              <a:t>Introduction </a:t>
            </a:r>
            <a:r>
              <a:rPr lang="en-US" sz="2000" dirty="0" smtClean="0">
                <a:cs typeface="Aharoni" pitchFamily="2" charset="-79"/>
              </a:rPr>
              <a:t>          .</a:t>
            </a:r>
            <a:endParaRPr lang="ru-RU" sz="2000" dirty="0">
              <a:cs typeface="Aharoni" pitchFamily="2" charset="-79"/>
            </a:endParaRPr>
          </a:p>
        </p:txBody>
      </p:sp>
      <p:sp>
        <p:nvSpPr>
          <p:cNvPr id="7" name="Прямоугольник 6"/>
          <p:cNvSpPr/>
          <p:nvPr/>
        </p:nvSpPr>
        <p:spPr>
          <a:xfrm>
            <a:off x="827584" y="2996952"/>
            <a:ext cx="7416824"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n-US" sz="2000" dirty="0" smtClean="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rPr>
              <a:t>Main body                                                                </a:t>
            </a:r>
            <a:r>
              <a:rPr lang="en-US" sz="2000" dirty="0" smtClean="0">
                <a:solidFill>
                  <a:schemeClr val="accent5">
                    <a:lumMod val="75000"/>
                  </a:schemeClr>
                </a:solidFill>
                <a:latin typeface="Arial Black" pitchFamily="34" charset="0"/>
                <a:cs typeface="Aharoni" pitchFamily="2" charset="-79"/>
              </a:rPr>
              <a:t>.                                                                                                       </a:t>
            </a:r>
            <a:endParaRPr lang="ru-RU" sz="2000" dirty="0">
              <a:cs typeface="Aharoni" pitchFamily="2" charset="-79"/>
            </a:endParaRPr>
          </a:p>
        </p:txBody>
      </p:sp>
      <p:sp>
        <p:nvSpPr>
          <p:cNvPr id="8" name="Прямоугольник 7"/>
          <p:cNvSpPr/>
          <p:nvPr/>
        </p:nvSpPr>
        <p:spPr>
          <a:xfrm>
            <a:off x="827584" y="4365104"/>
            <a:ext cx="2232248"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n-US" sz="2000" dirty="0" smtClean="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rPr>
              <a:t>Ending,</a:t>
            </a:r>
            <a:endParaRPr lang="ru-RU" sz="2000" dirty="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endParaRPr>
          </a:p>
        </p:txBody>
      </p:sp>
      <p:sp>
        <p:nvSpPr>
          <p:cNvPr id="10" name="Прямоугольник 9"/>
          <p:cNvSpPr/>
          <p:nvPr/>
        </p:nvSpPr>
        <p:spPr>
          <a:xfrm>
            <a:off x="827584" y="5013176"/>
            <a:ext cx="2232248"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n-US" sz="2000" dirty="0" smtClean="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rPr>
              <a:t>Signature</a:t>
            </a:r>
            <a:endParaRPr lang="ru-RU" sz="2000" dirty="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endParaRPr>
          </a:p>
        </p:txBody>
      </p:sp>
      <p:sp>
        <p:nvSpPr>
          <p:cNvPr id="11" name="Прямоугольник 10"/>
          <p:cNvSpPr/>
          <p:nvPr/>
        </p:nvSpPr>
        <p:spPr>
          <a:xfrm>
            <a:off x="827584" y="3645024"/>
            <a:ext cx="7416824"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n-US" sz="2000" dirty="0" smtClean="0">
                <a:solidFill>
                  <a:schemeClr val="accent5">
                    <a:lumMod val="75000"/>
                  </a:schemeClr>
                </a:solidFill>
                <a:latin typeface="Arial Black" pitchFamily="34" charset="0"/>
                <a:cs typeface="Aharoni" pitchFamily="2" charset="-79"/>
              </a:rPr>
              <a:t> </a:t>
            </a:r>
            <a:r>
              <a:rPr lang="en-US" sz="2000" dirty="0" smtClean="0">
                <a:solidFill>
                  <a:schemeClr val="accent5">
                    <a:lumMod val="75000"/>
                  </a:schemeClr>
                </a:solidFill>
                <a:effectLst>
                  <a:outerShdw blurRad="38100" dist="38100" dir="2700000" algn="tl">
                    <a:srgbClr val="000000">
                      <a:alpha val="43137"/>
                    </a:srgbClr>
                  </a:outerShdw>
                </a:effectLst>
                <a:latin typeface="Arial Black" pitchFamily="34" charset="0"/>
                <a:cs typeface="Aharoni" pitchFamily="2" charset="-79"/>
              </a:rPr>
              <a:t>Conclusion   </a:t>
            </a:r>
            <a:r>
              <a:rPr lang="en-US" sz="2000" dirty="0" smtClean="0">
                <a:solidFill>
                  <a:schemeClr val="accent5">
                    <a:lumMod val="75000"/>
                  </a:schemeClr>
                </a:solidFill>
                <a:latin typeface="Arial Black" pitchFamily="34" charset="0"/>
                <a:cs typeface="Aharoni" pitchFamily="2" charset="-79"/>
              </a:rPr>
              <a:t>                                                           .                                                                                                       </a:t>
            </a:r>
            <a:endParaRPr lang="ru-RU" sz="2000" dirty="0">
              <a:cs typeface="Aharoni" pitchFamily="2" charset="-79"/>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1720" y="332656"/>
            <a:ext cx="5311562" cy="808038"/>
          </a:xfrm>
        </p:spPr>
        <p:txBody>
          <a:bodyPr>
            <a:normAutofit/>
          </a:bodyPr>
          <a:lstStyle/>
          <a:p>
            <a:pPr algn="ctr"/>
            <a:r>
              <a:rPr lang="en-US" sz="4000"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Address</a:t>
            </a:r>
            <a:endParaRPr lang="ru-RU" sz="4000" dirty="0">
              <a:solidFill>
                <a:srgbClr val="FF0000"/>
              </a:solidFill>
              <a:effectLst>
                <a:outerShdw blurRad="38100" dist="38100" dir="2700000" algn="tl">
                  <a:srgbClr val="000000">
                    <a:alpha val="43137"/>
                  </a:srgbClr>
                </a:outerShdw>
                <a:reflection blurRad="6350" stA="55000" endA="300" endPos="25500" dir="5400000" sy="-100000" algn="bl" rotWithShape="0"/>
              </a:effectLst>
            </a:endParaRPr>
          </a:p>
        </p:txBody>
      </p:sp>
      <p:sp>
        <p:nvSpPr>
          <p:cNvPr id="3" name="Содержимое 2"/>
          <p:cNvSpPr>
            <a:spLocks noGrp="1"/>
          </p:cNvSpPr>
          <p:nvPr>
            <p:ph idx="1"/>
          </p:nvPr>
        </p:nvSpPr>
        <p:spPr>
          <a:xfrm>
            <a:off x="611560" y="1412776"/>
            <a:ext cx="7920880" cy="4409801"/>
          </a:xfrm>
        </p:spPr>
        <p:txBody>
          <a:bodyPr>
            <a:normAutofit/>
          </a:bodyPr>
          <a:lstStyle/>
          <a:p>
            <a:r>
              <a:rPr lang="en-US" sz="2000" dirty="0" smtClean="0">
                <a:solidFill>
                  <a:schemeClr val="accent2">
                    <a:lumMod val="75000"/>
                  </a:schemeClr>
                </a:solidFill>
                <a:latin typeface="Arial Black" pitchFamily="34" charset="0"/>
              </a:rPr>
              <a:t>Flat … Block…</a:t>
            </a:r>
            <a:endParaRPr lang="en-US" dirty="0" smtClean="0">
              <a:solidFill>
                <a:schemeClr val="tx1">
                  <a:lumMod val="50000"/>
                </a:schemeClr>
              </a:solidFill>
              <a:latin typeface="Arial Black" pitchFamily="34" charset="0"/>
            </a:endParaRPr>
          </a:p>
          <a:p>
            <a:r>
              <a:rPr lang="en-US" dirty="0" smtClean="0">
                <a:solidFill>
                  <a:schemeClr val="accent2">
                    <a:lumMod val="75000"/>
                  </a:schemeClr>
                </a:solidFill>
                <a:latin typeface="Arial Black" pitchFamily="34" charset="0"/>
              </a:rPr>
              <a:t>… Street</a:t>
            </a:r>
            <a:endParaRPr lang="en-US" dirty="0" smtClean="0">
              <a:solidFill>
                <a:schemeClr val="tx1">
                  <a:lumMod val="50000"/>
                </a:schemeClr>
              </a:solidFill>
              <a:latin typeface="Arial Black" pitchFamily="34" charset="0"/>
            </a:endParaRPr>
          </a:p>
          <a:p>
            <a:r>
              <a:rPr lang="en-US" dirty="0" smtClean="0">
                <a:solidFill>
                  <a:schemeClr val="accent2">
                    <a:lumMod val="75000"/>
                  </a:schemeClr>
                </a:solidFill>
                <a:latin typeface="Arial Black" pitchFamily="34" charset="0"/>
              </a:rPr>
              <a:t>City Index</a:t>
            </a:r>
            <a:endParaRPr lang="en-US" dirty="0" smtClean="0">
              <a:solidFill>
                <a:schemeClr val="tx1">
                  <a:lumMod val="50000"/>
                </a:schemeClr>
              </a:solidFill>
              <a:latin typeface="Arial Black" pitchFamily="34" charset="0"/>
            </a:endParaRPr>
          </a:p>
          <a:p>
            <a:r>
              <a:rPr lang="en-US" dirty="0" smtClean="0">
                <a:solidFill>
                  <a:schemeClr val="accent2">
                    <a:lumMod val="75000"/>
                  </a:schemeClr>
                </a:solidFill>
                <a:latin typeface="Arial Black" pitchFamily="34" charset="0"/>
              </a:rPr>
              <a:t>Russia                     </a:t>
            </a:r>
          </a:p>
          <a:p>
            <a:pPr>
              <a:buNone/>
            </a:pPr>
            <a:r>
              <a:rPr lang="en-US" dirty="0" smtClean="0">
                <a:solidFill>
                  <a:schemeClr val="accent2">
                    <a:lumMod val="75000"/>
                  </a:schemeClr>
                </a:solidFill>
                <a:latin typeface="Arial Black" pitchFamily="34" charset="0"/>
              </a:rPr>
              <a:t>                                             </a:t>
            </a:r>
            <a:r>
              <a:rPr lang="en-US" sz="2000" dirty="0" smtClean="0">
                <a:solidFill>
                  <a:schemeClr val="tx1">
                    <a:lumMod val="50000"/>
                  </a:schemeClr>
                </a:solidFill>
                <a:latin typeface="Arial Black" pitchFamily="34" charset="0"/>
              </a:rPr>
              <a:t>Flat 5</a:t>
            </a:r>
          </a:p>
          <a:p>
            <a:pPr algn="ctr">
              <a:buNone/>
            </a:pPr>
            <a:r>
              <a:rPr lang="en-US" sz="2000" dirty="0" smtClean="0">
                <a:solidFill>
                  <a:schemeClr val="tx1">
                    <a:lumMod val="50000"/>
                  </a:schemeClr>
                </a:solidFill>
                <a:latin typeface="Arial Black" pitchFamily="34" charset="0"/>
              </a:rPr>
              <a:t>                                          45 </a:t>
            </a:r>
            <a:r>
              <a:rPr lang="en-US" sz="2000" dirty="0" err="1" smtClean="0">
                <a:solidFill>
                  <a:schemeClr val="tx1">
                    <a:lumMod val="50000"/>
                  </a:schemeClr>
                </a:solidFill>
                <a:latin typeface="Arial Black" pitchFamily="34" charset="0"/>
              </a:rPr>
              <a:t>Sovetskaya</a:t>
            </a:r>
            <a:r>
              <a:rPr lang="en-US" sz="2000" dirty="0" smtClean="0">
                <a:solidFill>
                  <a:schemeClr val="tx1">
                    <a:lumMod val="50000"/>
                  </a:schemeClr>
                </a:solidFill>
                <a:latin typeface="Arial Black" pitchFamily="34" charset="0"/>
              </a:rPr>
              <a:t> Street</a:t>
            </a:r>
          </a:p>
          <a:p>
            <a:pPr algn="ctr">
              <a:buNone/>
            </a:pPr>
            <a:r>
              <a:rPr lang="en-US" sz="2000" dirty="0" smtClean="0">
                <a:solidFill>
                  <a:schemeClr val="tx1">
                    <a:lumMod val="50000"/>
                  </a:schemeClr>
                </a:solidFill>
                <a:latin typeface="Arial Black" pitchFamily="34" charset="0"/>
              </a:rPr>
              <a:t>                                </a:t>
            </a:r>
            <a:r>
              <a:rPr lang="en-US" sz="2000" dirty="0" err="1" smtClean="0">
                <a:solidFill>
                  <a:schemeClr val="tx1">
                    <a:lumMod val="50000"/>
                  </a:schemeClr>
                </a:solidFill>
                <a:latin typeface="Arial Black" pitchFamily="34" charset="0"/>
              </a:rPr>
              <a:t>Zaraisk</a:t>
            </a:r>
            <a:r>
              <a:rPr lang="en-US" sz="2000" dirty="0" smtClean="0">
                <a:solidFill>
                  <a:schemeClr val="tx1">
                    <a:lumMod val="50000"/>
                  </a:schemeClr>
                </a:solidFill>
                <a:latin typeface="Arial Black" pitchFamily="34" charset="0"/>
              </a:rPr>
              <a:t> 140600</a:t>
            </a:r>
          </a:p>
          <a:p>
            <a:pPr algn="ctr">
              <a:buNone/>
            </a:pPr>
            <a:r>
              <a:rPr lang="en-US" sz="2000" dirty="0" smtClean="0">
                <a:solidFill>
                  <a:schemeClr val="tx1">
                    <a:lumMod val="50000"/>
                  </a:schemeClr>
                </a:solidFill>
                <a:latin typeface="Arial Black" pitchFamily="34" charset="0"/>
              </a:rPr>
              <a:t>                 Russia</a:t>
            </a:r>
            <a:endParaRPr lang="ru-RU" sz="2000" dirty="0">
              <a:solidFill>
                <a:schemeClr val="tx1">
                  <a:lumMod val="50000"/>
                </a:schemeClr>
              </a:solidFill>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2000"/>
                                        <p:tgtEl>
                                          <p:spTgt spid="3">
                                            <p:txEl>
                                              <p:pRg st="4" end="4"/>
                                            </p:txEl>
                                          </p:spTgt>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Effect transition="in" filter="wipe(down)">
                                      <p:cBhvr>
                                        <p:cTn id="11" dur="2000"/>
                                        <p:tgtEl>
                                          <p:spTgt spid="3">
                                            <p:txEl>
                                              <p:pRg st="5" end="5"/>
                                            </p:txEl>
                                          </p:spTgt>
                                        </p:tgtEl>
                                      </p:cBhvr>
                                    </p:animEffect>
                                  </p:childTnLst>
                                </p:cTn>
                              </p:par>
                            </p:childTnLst>
                          </p:cTn>
                        </p:par>
                        <p:par>
                          <p:cTn id="12" fill="hold">
                            <p:stCondLst>
                              <p:cond delay="4000"/>
                            </p:stCondLst>
                            <p:childTnLst>
                              <p:par>
                                <p:cTn id="13" presetID="22" presetClass="entr" presetSubtype="4" fill="hold" nodeType="after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2000"/>
                                        <p:tgtEl>
                                          <p:spTgt spid="3">
                                            <p:txEl>
                                              <p:pRg st="6" end="6"/>
                                            </p:txEl>
                                          </p:spTgt>
                                        </p:tgtEl>
                                      </p:cBhvr>
                                    </p:animEffect>
                                  </p:childTnLst>
                                </p:cTn>
                              </p:par>
                            </p:childTnLst>
                          </p:cTn>
                        </p:par>
                        <p:par>
                          <p:cTn id="16" fill="hold">
                            <p:stCondLst>
                              <p:cond delay="6000"/>
                            </p:stCondLst>
                            <p:childTnLst>
                              <p:par>
                                <p:cTn id="17" presetID="22" presetClass="entr" presetSubtype="4" fill="hold" nodeType="after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wipe(down)">
                                      <p:cBhvr>
                                        <p:cTn id="19"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Date</a:t>
            </a:r>
            <a:endParaRPr lang="ru-RU" dirty="0">
              <a:effectLst>
                <a:outerShdw blurRad="38100" dist="38100" dir="2700000" algn="tl">
                  <a:srgbClr val="000000">
                    <a:alpha val="43137"/>
                  </a:srgbClr>
                </a:outerShdw>
                <a:reflection blurRad="6350" stA="55000" endA="300" endPos="25500" dir="5400000" sy="-100000" algn="bl" rotWithShape="0"/>
              </a:effectLst>
            </a:endParaRPr>
          </a:p>
        </p:txBody>
      </p:sp>
      <p:sp>
        <p:nvSpPr>
          <p:cNvPr id="3" name="Содержимое 2"/>
          <p:cNvSpPr>
            <a:spLocks noGrp="1"/>
          </p:cNvSpPr>
          <p:nvPr>
            <p:ph idx="1"/>
          </p:nvPr>
        </p:nvSpPr>
        <p:spPr>
          <a:xfrm>
            <a:off x="539552" y="1772816"/>
            <a:ext cx="8280920" cy="4608511"/>
          </a:xfrm>
        </p:spPr>
        <p:txBody>
          <a:bodyPr>
            <a:normAutofit/>
          </a:bodyPr>
          <a:lstStyle/>
          <a:p>
            <a:r>
              <a:rPr lang="en-US" sz="3600" dirty="0" smtClean="0">
                <a:solidFill>
                  <a:schemeClr val="tx1">
                    <a:lumMod val="50000"/>
                  </a:schemeClr>
                </a:solidFill>
                <a:latin typeface="Arial Black" pitchFamily="34" charset="0"/>
              </a:rPr>
              <a:t>Sunday, September 11</a:t>
            </a:r>
            <a:r>
              <a:rPr lang="en-US" sz="3600" baseline="30000" dirty="0" smtClean="0">
                <a:solidFill>
                  <a:schemeClr val="tx1">
                    <a:lumMod val="50000"/>
                  </a:schemeClr>
                </a:solidFill>
                <a:latin typeface="Arial Black" pitchFamily="34" charset="0"/>
              </a:rPr>
              <a:t>th</a:t>
            </a:r>
            <a:r>
              <a:rPr lang="en-US" sz="3600" dirty="0" smtClean="0">
                <a:solidFill>
                  <a:schemeClr val="tx1">
                    <a:lumMod val="50000"/>
                  </a:schemeClr>
                </a:solidFill>
                <a:latin typeface="Arial Black" pitchFamily="34" charset="0"/>
              </a:rPr>
              <a:t>, 2011</a:t>
            </a:r>
          </a:p>
          <a:p>
            <a:r>
              <a:rPr lang="en-US" sz="3600" dirty="0" smtClean="0">
                <a:solidFill>
                  <a:schemeClr val="tx1">
                    <a:lumMod val="50000"/>
                  </a:schemeClr>
                </a:solidFill>
                <a:latin typeface="Arial Black" pitchFamily="34" charset="0"/>
              </a:rPr>
              <a:t>11 September 2011</a:t>
            </a:r>
          </a:p>
          <a:p>
            <a:r>
              <a:rPr lang="en-US" sz="3600" dirty="0" smtClean="0">
                <a:solidFill>
                  <a:schemeClr val="tx1">
                    <a:lumMod val="50000"/>
                  </a:schemeClr>
                </a:solidFill>
                <a:latin typeface="Arial Black" pitchFamily="34" charset="0"/>
              </a:rPr>
              <a:t>11</a:t>
            </a:r>
            <a:r>
              <a:rPr lang="en-US" sz="3600" baseline="30000" dirty="0" smtClean="0">
                <a:solidFill>
                  <a:schemeClr val="tx1">
                    <a:lumMod val="50000"/>
                  </a:schemeClr>
                </a:solidFill>
                <a:latin typeface="Arial Black" pitchFamily="34" charset="0"/>
              </a:rPr>
              <a:t>th</a:t>
            </a:r>
            <a:r>
              <a:rPr lang="en-US" sz="3600" dirty="0" smtClean="0">
                <a:solidFill>
                  <a:schemeClr val="tx1">
                    <a:lumMod val="50000"/>
                  </a:schemeClr>
                </a:solidFill>
                <a:latin typeface="Arial Black" pitchFamily="34" charset="0"/>
              </a:rPr>
              <a:t> September 2011</a:t>
            </a:r>
          </a:p>
          <a:p>
            <a:r>
              <a:rPr lang="en-US" sz="3600" dirty="0" smtClean="0">
                <a:solidFill>
                  <a:schemeClr val="tx1">
                    <a:lumMod val="50000"/>
                  </a:schemeClr>
                </a:solidFill>
                <a:latin typeface="Arial Black" pitchFamily="34" charset="0"/>
              </a:rPr>
              <a:t>11/9/2011</a:t>
            </a:r>
          </a:p>
          <a:p>
            <a:r>
              <a:rPr lang="en-US" sz="3600" dirty="0" smtClean="0">
                <a:solidFill>
                  <a:schemeClr val="tx1">
                    <a:lumMod val="50000"/>
                  </a:schemeClr>
                </a:solidFill>
                <a:latin typeface="Arial Black" pitchFamily="34" charset="0"/>
              </a:rPr>
              <a:t>9/11/2011</a:t>
            </a:r>
            <a:endParaRPr lang="ru-RU" sz="3600" dirty="0">
              <a:solidFill>
                <a:schemeClr val="tx1">
                  <a:lumMod val="50000"/>
                </a:schemeClr>
              </a:solidFill>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000"/>
                                        <p:tgtEl>
                                          <p:spTgt spid="3">
                                            <p:txEl>
                                              <p:pRg st="0" end="0"/>
                                            </p:txEl>
                                          </p:spTgt>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2000"/>
                                        <p:tgtEl>
                                          <p:spTgt spid="3">
                                            <p:txEl>
                                              <p:pRg st="1" end="1"/>
                                            </p:txEl>
                                          </p:spTgt>
                                        </p:tgtEl>
                                      </p:cBhvr>
                                    </p:animEffect>
                                  </p:childTnLst>
                                </p:cTn>
                              </p:par>
                            </p:childTnLst>
                          </p:cTn>
                        </p:par>
                        <p:par>
                          <p:cTn id="12" fill="hold">
                            <p:stCondLst>
                              <p:cond delay="4000"/>
                            </p:stCondLst>
                            <p:childTnLst>
                              <p:par>
                                <p:cTn id="13" presetID="22" presetClass="entr" presetSubtype="4"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2000"/>
                                        <p:tgtEl>
                                          <p:spTgt spid="3">
                                            <p:txEl>
                                              <p:pRg st="2" end="2"/>
                                            </p:txEl>
                                          </p:spTgt>
                                        </p:tgtEl>
                                      </p:cBhvr>
                                    </p:animEffect>
                                  </p:childTnLst>
                                </p:cTn>
                              </p:par>
                            </p:childTnLst>
                          </p:cTn>
                        </p:par>
                        <p:par>
                          <p:cTn id="16" fill="hold">
                            <p:stCondLst>
                              <p:cond delay="6000"/>
                            </p:stCondLst>
                            <p:childTnLst>
                              <p:par>
                                <p:cTn id="17" presetID="22" presetClass="entr" presetSubtype="4"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2000"/>
                                        <p:tgtEl>
                                          <p:spTgt spid="3">
                                            <p:txEl>
                                              <p:pRg st="3" end="3"/>
                                            </p:txEl>
                                          </p:spTgt>
                                        </p:tgtEl>
                                      </p:cBhvr>
                                    </p:animEffect>
                                  </p:childTnLst>
                                </p:cTn>
                              </p:par>
                            </p:childTnLst>
                          </p:cTn>
                        </p:par>
                        <p:par>
                          <p:cTn id="20" fill="hold">
                            <p:stCondLst>
                              <p:cond delay="8000"/>
                            </p:stCondLst>
                            <p:childTnLst>
                              <p:par>
                                <p:cTn id="21" presetID="2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3728" y="332656"/>
            <a:ext cx="5311562" cy="808038"/>
          </a:xfrm>
        </p:spPr>
        <p:txBody>
          <a:bodyPr/>
          <a:lstStyle/>
          <a:p>
            <a:pPr algn="ctr"/>
            <a:r>
              <a:rPr lang="en-US"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Greetings</a:t>
            </a:r>
            <a:endParaRPr lang="ru-RU" dirty="0">
              <a:effectLst>
                <a:outerShdw blurRad="38100" dist="38100" dir="2700000" algn="tl">
                  <a:srgbClr val="000000">
                    <a:alpha val="43137"/>
                  </a:srgbClr>
                </a:outerShdw>
                <a:reflection blurRad="6350" stA="55000" endA="300" endPos="25500" dir="5400000" sy="-100000" algn="bl" rotWithShape="0"/>
              </a:effectLst>
            </a:endParaRPr>
          </a:p>
        </p:txBody>
      </p:sp>
      <p:sp>
        <p:nvSpPr>
          <p:cNvPr id="3" name="Содержимое 2"/>
          <p:cNvSpPr>
            <a:spLocks noGrp="1"/>
          </p:cNvSpPr>
          <p:nvPr>
            <p:ph idx="1"/>
          </p:nvPr>
        </p:nvSpPr>
        <p:spPr>
          <a:xfrm>
            <a:off x="539552" y="1268760"/>
            <a:ext cx="7992888" cy="5328591"/>
          </a:xfrm>
        </p:spPr>
        <p:txBody>
          <a:bodyPr/>
          <a:lstStyle/>
          <a:p>
            <a:r>
              <a:rPr lang="en-US" sz="2400" dirty="0" smtClean="0">
                <a:solidFill>
                  <a:schemeClr val="tx1">
                    <a:lumMod val="50000"/>
                  </a:schemeClr>
                </a:solidFill>
                <a:latin typeface="Arial Black" pitchFamily="34" charset="0"/>
              </a:rPr>
              <a:t>Dear Becky,</a:t>
            </a:r>
          </a:p>
          <a:p>
            <a:r>
              <a:rPr lang="en-US" sz="2400" dirty="0" smtClean="0">
                <a:solidFill>
                  <a:schemeClr val="tx1">
                    <a:lumMod val="50000"/>
                  </a:schemeClr>
                </a:solidFill>
                <a:latin typeface="Arial Black" pitchFamily="34" charset="0"/>
              </a:rPr>
              <a:t>My  darling,</a:t>
            </a:r>
            <a:endParaRPr lang="en-US" dirty="0" smtClean="0"/>
          </a:p>
          <a:p>
            <a:pPr>
              <a:buNone/>
            </a:pPr>
            <a:r>
              <a:rPr lang="en-US" dirty="0" smtClean="0"/>
              <a:t>                                         </a:t>
            </a:r>
            <a:r>
              <a:rPr lang="en-US" sz="3600" dirty="0" smtClean="0">
                <a:solidFill>
                  <a:srgbClr val="FF0000"/>
                </a:solidFill>
                <a:effectLst>
                  <a:outerShdw blurRad="38100" dist="38100" dir="2700000" algn="tl">
                    <a:srgbClr val="000000">
                      <a:alpha val="43137"/>
                    </a:srgbClr>
                  </a:outerShdw>
                </a:effectLst>
                <a:latin typeface="Broadway" pitchFamily="82" charset="0"/>
              </a:rPr>
              <a:t>Introduction</a:t>
            </a:r>
          </a:p>
          <a:p>
            <a:r>
              <a:rPr lang="en-US" sz="2400" dirty="0" smtClean="0">
                <a:solidFill>
                  <a:schemeClr val="tx1">
                    <a:lumMod val="50000"/>
                  </a:schemeClr>
                </a:solidFill>
                <a:latin typeface="Arial Black" pitchFamily="34" charset="0"/>
              </a:rPr>
              <a:t>I  was so pleased /glad to get (receive ) your letter. </a:t>
            </a:r>
          </a:p>
          <a:p>
            <a:r>
              <a:rPr lang="en-US" sz="2400" dirty="0" smtClean="0">
                <a:solidFill>
                  <a:schemeClr val="tx1">
                    <a:lumMod val="50000"/>
                  </a:schemeClr>
                </a:solidFill>
                <a:latin typeface="Arial Black" pitchFamily="34" charset="0"/>
              </a:rPr>
              <a:t>Many thanks for…</a:t>
            </a:r>
          </a:p>
          <a:p>
            <a:r>
              <a:rPr lang="en-US" sz="2400" dirty="0" smtClean="0">
                <a:solidFill>
                  <a:schemeClr val="tx1">
                    <a:lumMod val="50000"/>
                  </a:schemeClr>
                </a:solidFill>
                <a:latin typeface="Arial Black" pitchFamily="34" charset="0"/>
              </a:rPr>
              <a:t>It was great to hear from you.</a:t>
            </a:r>
            <a:endParaRPr lang="ru-RU" sz="2400" dirty="0" smtClean="0">
              <a:solidFill>
                <a:schemeClr val="tx1">
                  <a:lumMod val="50000"/>
                </a:schemeClr>
              </a:solidFill>
              <a:latin typeface="Arial Black" pitchFamily="34" charset="0"/>
            </a:endParaRPr>
          </a:p>
          <a:p>
            <a:r>
              <a:rPr lang="en-US" sz="2400" dirty="0" smtClean="0">
                <a:solidFill>
                  <a:schemeClr val="tx1">
                    <a:lumMod val="50000"/>
                  </a:schemeClr>
                </a:solidFill>
                <a:latin typeface="Arial Black" pitchFamily="34" charset="0"/>
              </a:rPr>
              <a:t>Sorry for not writing earlier, but I was busy with my exams (I was ill…)How are you? I think everything is OK.</a:t>
            </a:r>
            <a:endParaRPr lang="en-US" sz="2400" dirty="0" smtClean="0">
              <a:solidFill>
                <a:schemeClr val="tx1">
                  <a:lumMod val="50000"/>
                </a:schemeClr>
              </a:solidFill>
              <a:effectLst>
                <a:outerShdw blurRad="38100" dist="38100" dir="2700000" algn="tl">
                  <a:srgbClr val="000000">
                    <a:alpha val="43137"/>
                  </a:srgbClr>
                </a:outerShdw>
              </a:effectLst>
              <a:latin typeface="Arial Black" pitchFamily="34" charset="0"/>
            </a:endParaRPr>
          </a:p>
          <a:p>
            <a:pPr>
              <a:buNone/>
            </a:pPr>
            <a:endParaRPr lang="en-US" dirty="0" smtClean="0"/>
          </a:p>
          <a:p>
            <a:pPr>
              <a:buNone/>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000"/>
                                        <p:tgtEl>
                                          <p:spTgt spid="3">
                                            <p:txEl>
                                              <p:pRg st="0" end="0"/>
                                            </p:txEl>
                                          </p:spTgt>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20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2000"/>
                                        <p:tgtEl>
                                          <p:spTgt spid="3">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down)">
                                      <p:cBhvr>
                                        <p:cTn id="19" dur="2000"/>
                                        <p:tgtEl>
                                          <p:spTgt spid="3">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2000"/>
                                        <p:tgtEl>
                                          <p:spTgt spid="3">
                                            <p:txEl>
                                              <p:pRg st="5" end="5"/>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down)">
                                      <p:cBhvr>
                                        <p:cTn id="2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Main Body</a:t>
            </a:r>
            <a:endParaRPr lang="ru-RU" dirty="0"/>
          </a:p>
        </p:txBody>
      </p:sp>
      <p:sp>
        <p:nvSpPr>
          <p:cNvPr id="3" name="Содержимое 2"/>
          <p:cNvSpPr>
            <a:spLocks noGrp="1"/>
          </p:cNvSpPr>
          <p:nvPr>
            <p:ph idx="1"/>
          </p:nvPr>
        </p:nvSpPr>
        <p:spPr>
          <a:xfrm>
            <a:off x="611560" y="1772817"/>
            <a:ext cx="8064896" cy="4049760"/>
          </a:xfrm>
        </p:spPr>
        <p:txBody>
          <a:bodyPr/>
          <a:lstStyle/>
          <a:p>
            <a:r>
              <a:rPr lang="en-US" sz="2400" dirty="0" smtClean="0">
                <a:solidFill>
                  <a:schemeClr val="tx1">
                    <a:lumMod val="50000"/>
                  </a:schemeClr>
                </a:solidFill>
                <a:latin typeface="Arial Black" pitchFamily="34" charset="0"/>
              </a:rPr>
              <a:t>Answer all the questions of your pen-friend</a:t>
            </a:r>
          </a:p>
          <a:p>
            <a:pPr algn="ctr">
              <a:buNone/>
            </a:pPr>
            <a:r>
              <a:rPr lang="en-US" sz="3200" dirty="0" smtClean="0">
                <a:solidFill>
                  <a:schemeClr val="accent2">
                    <a:lumMod val="50000"/>
                  </a:schemeClr>
                </a:solidFill>
                <a:latin typeface="Harlow Solid Italic" pitchFamily="82" charset="0"/>
              </a:rPr>
              <a:t>You ask me some questions. </a:t>
            </a:r>
            <a:endParaRPr lang="en-US" sz="3200" dirty="0" smtClean="0">
              <a:solidFill>
                <a:schemeClr val="accent2">
                  <a:lumMod val="50000"/>
                </a:schemeClr>
              </a:solidFill>
            </a:endParaRPr>
          </a:p>
          <a:p>
            <a:pPr algn="just">
              <a:buNone/>
            </a:pPr>
            <a:r>
              <a:rPr lang="en-US" sz="2400" dirty="0" smtClean="0">
                <a:solidFill>
                  <a:schemeClr val="tx1">
                    <a:lumMod val="50000"/>
                  </a:schemeClr>
                </a:solidFill>
                <a:latin typeface="Arial Black" pitchFamily="34" charset="0"/>
              </a:rPr>
              <a:t>Ask your pen-friend 3 questions</a:t>
            </a:r>
          </a:p>
          <a:p>
            <a:pPr algn="ctr">
              <a:buNone/>
            </a:pPr>
            <a:r>
              <a:rPr lang="en-US" sz="3200" i="1" dirty="0" smtClean="0">
                <a:solidFill>
                  <a:schemeClr val="accent2">
                    <a:lumMod val="50000"/>
                  </a:schemeClr>
                </a:solidFill>
                <a:latin typeface="Harlow Solid Italic" pitchFamily="82" charset="0"/>
              </a:rPr>
              <a:t>Well…  I’d like to know….</a:t>
            </a:r>
            <a:endParaRPr lang="en-US" sz="3200" dirty="0" smtClean="0">
              <a:solidFill>
                <a:schemeClr val="accent2">
                  <a:lumMod val="50000"/>
                </a:schemeClr>
              </a:solidFill>
              <a:latin typeface="Harlow Solid Itali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Conclusion</a:t>
            </a:r>
            <a:endParaRPr lang="ru-RU" dirty="0"/>
          </a:p>
        </p:txBody>
      </p:sp>
      <p:sp>
        <p:nvSpPr>
          <p:cNvPr id="3" name="Содержимое 2"/>
          <p:cNvSpPr>
            <a:spLocks noGrp="1"/>
          </p:cNvSpPr>
          <p:nvPr>
            <p:ph idx="1"/>
          </p:nvPr>
        </p:nvSpPr>
        <p:spPr>
          <a:xfrm>
            <a:off x="323528" y="1628800"/>
            <a:ext cx="8352928" cy="4968552"/>
          </a:xfrm>
        </p:spPr>
        <p:txBody>
          <a:bodyPr>
            <a:normAutofit/>
          </a:bodyPr>
          <a:lstStyle/>
          <a:p>
            <a:pPr algn="just"/>
            <a:r>
              <a:rPr lang="en-US" sz="2800" dirty="0" smtClean="0">
                <a:solidFill>
                  <a:schemeClr val="tx1">
                    <a:lumMod val="50000"/>
                  </a:schemeClr>
                </a:solidFill>
                <a:latin typeface="Arial Black" pitchFamily="34" charset="0"/>
              </a:rPr>
              <a:t>I’ll write again soon.</a:t>
            </a:r>
            <a:endParaRPr lang="ru-RU" sz="2800" dirty="0" smtClean="0">
              <a:solidFill>
                <a:schemeClr val="tx1">
                  <a:lumMod val="50000"/>
                </a:schemeClr>
              </a:solidFill>
              <a:latin typeface="Arial Black" pitchFamily="34" charset="0"/>
            </a:endParaRPr>
          </a:p>
          <a:p>
            <a:pPr algn="just"/>
            <a:r>
              <a:rPr lang="en-US" sz="2800" dirty="0" smtClean="0">
                <a:solidFill>
                  <a:schemeClr val="tx1">
                    <a:lumMod val="50000"/>
                  </a:schemeClr>
                </a:solidFill>
                <a:latin typeface="Arial Black" pitchFamily="34" charset="0"/>
              </a:rPr>
              <a:t>Looking forward to seeing you.</a:t>
            </a:r>
            <a:endParaRPr lang="ru-RU" sz="2800" dirty="0" smtClean="0">
              <a:solidFill>
                <a:schemeClr val="tx1">
                  <a:lumMod val="50000"/>
                </a:schemeClr>
              </a:solidFill>
              <a:latin typeface="Arial Black" pitchFamily="34" charset="0"/>
            </a:endParaRPr>
          </a:p>
          <a:p>
            <a:pPr algn="just"/>
            <a:r>
              <a:rPr lang="en-US" sz="2800" dirty="0" smtClean="0">
                <a:solidFill>
                  <a:schemeClr val="tx1">
                    <a:lumMod val="50000"/>
                  </a:schemeClr>
                </a:solidFill>
                <a:latin typeface="Arial Black" pitchFamily="34" charset="0"/>
              </a:rPr>
              <a:t>Hope to hear from you soon.</a:t>
            </a:r>
          </a:p>
          <a:p>
            <a:pPr algn="just"/>
            <a:r>
              <a:rPr lang="en-US" sz="2800" dirty="0" smtClean="0">
                <a:solidFill>
                  <a:schemeClr val="tx1">
                    <a:lumMod val="50000"/>
                  </a:schemeClr>
                </a:solidFill>
                <a:latin typeface="Arial Black" pitchFamily="34" charset="0"/>
              </a:rPr>
              <a:t>Well, I must finish now because……..(I have to go to the sports club; I have to do my homework; I  have to help my mum…)   </a:t>
            </a:r>
          </a:p>
          <a:p>
            <a:pPr algn="just"/>
            <a:r>
              <a:rPr lang="en-US" sz="2800" dirty="0" smtClean="0">
                <a:solidFill>
                  <a:schemeClr val="tx1">
                    <a:lumMod val="50000"/>
                  </a:schemeClr>
                </a:solidFill>
                <a:latin typeface="Arial Black" pitchFamily="34" charset="0"/>
              </a:rPr>
              <a:t>Looking forward to seeing you. </a:t>
            </a:r>
          </a:p>
          <a:p>
            <a:pPr algn="just"/>
            <a:r>
              <a:rPr lang="en-US" sz="2800" dirty="0" smtClean="0">
                <a:solidFill>
                  <a:schemeClr val="tx1">
                    <a:lumMod val="50000"/>
                  </a:schemeClr>
                </a:solidFill>
                <a:latin typeface="Arial Black" pitchFamily="34" charset="0"/>
              </a:rPr>
              <a:t>Hope to hear from you soon.</a:t>
            </a:r>
            <a:endParaRPr lang="ru-RU" sz="2800" dirty="0" smtClean="0">
              <a:solidFill>
                <a:schemeClr val="tx1">
                  <a:lumMod val="50000"/>
                </a:schemeClr>
              </a:solidFill>
              <a:latin typeface="Arial Black" pitchFamily="34" charset="0"/>
            </a:endParaRPr>
          </a:p>
          <a:p>
            <a:pPr algn="just"/>
            <a:endParaRPr lang="ru-RU" sz="2800" dirty="0">
              <a:solidFill>
                <a:schemeClr val="tx1">
                  <a:lumMod val="50000"/>
                </a:schemeClr>
              </a:solidFill>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00"/>
                                        <p:tgtEl>
                                          <p:spTgt spid="3">
                                            <p:txEl>
                                              <p:pRg st="1" end="1"/>
                                            </p:txEl>
                                          </p:spTgt>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3728" y="188640"/>
            <a:ext cx="5311562" cy="808038"/>
          </a:xfrm>
        </p:spPr>
        <p:txBody>
          <a:bodyPr/>
          <a:lstStyle/>
          <a:p>
            <a:pPr algn="ctr"/>
            <a:r>
              <a:rPr lang="en-US"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Ending</a:t>
            </a:r>
            <a:endParaRPr lang="ru-RU" dirty="0"/>
          </a:p>
        </p:txBody>
      </p:sp>
      <p:sp>
        <p:nvSpPr>
          <p:cNvPr id="3" name="Содержимое 2"/>
          <p:cNvSpPr>
            <a:spLocks noGrp="1"/>
          </p:cNvSpPr>
          <p:nvPr>
            <p:ph idx="1"/>
          </p:nvPr>
        </p:nvSpPr>
        <p:spPr>
          <a:xfrm>
            <a:off x="755576" y="1412776"/>
            <a:ext cx="7992888" cy="5112568"/>
          </a:xfrm>
        </p:spPr>
        <p:txBody>
          <a:bodyPr/>
          <a:lstStyle/>
          <a:p>
            <a:r>
              <a:rPr lang="en-US" sz="2400" dirty="0" smtClean="0">
                <a:solidFill>
                  <a:schemeClr val="tx1">
                    <a:lumMod val="50000"/>
                  </a:schemeClr>
                </a:solidFill>
                <a:latin typeface="Arial Black" pitchFamily="34" charset="0"/>
              </a:rPr>
              <a:t>Best wishes,                           All the best,    </a:t>
            </a:r>
          </a:p>
          <a:p>
            <a:r>
              <a:rPr lang="en-US" sz="2400" dirty="0" smtClean="0">
                <a:solidFill>
                  <a:schemeClr val="tx1">
                    <a:lumMod val="50000"/>
                  </a:schemeClr>
                </a:solidFill>
                <a:latin typeface="Arial Black" pitchFamily="34" charset="0"/>
              </a:rPr>
              <a:t>Lots of love,                            Yours, </a:t>
            </a:r>
          </a:p>
          <a:p>
            <a:r>
              <a:rPr lang="en-US" sz="2400" dirty="0" smtClean="0">
                <a:solidFill>
                  <a:schemeClr val="tx1">
                    <a:lumMod val="50000"/>
                  </a:schemeClr>
                </a:solidFill>
                <a:latin typeface="Arial Black" pitchFamily="34" charset="0"/>
              </a:rPr>
              <a:t>I love you so much,                 Lots of love,      </a:t>
            </a:r>
          </a:p>
          <a:p>
            <a:pPr algn="ctr"/>
            <a:r>
              <a:rPr lang="en-US" sz="2400" dirty="0" smtClean="0">
                <a:solidFill>
                  <a:schemeClr val="tx1">
                    <a:lumMod val="50000"/>
                  </a:schemeClr>
                </a:solidFill>
                <a:latin typeface="Arial Black" pitchFamily="34" charset="0"/>
              </a:rPr>
              <a:t>Much love,</a:t>
            </a:r>
            <a:endParaRPr lang="ru-RU" sz="2400" dirty="0" smtClean="0">
              <a:solidFill>
                <a:schemeClr val="tx1">
                  <a:lumMod val="50000"/>
                </a:schemeClr>
              </a:solidFill>
              <a:latin typeface="Arial Black" pitchFamily="34" charset="0"/>
            </a:endParaRPr>
          </a:p>
          <a:p>
            <a:pPr algn="ctr">
              <a:buNone/>
            </a:pPr>
            <a:r>
              <a:rPr lang="en-US" sz="3200" dirty="0" smtClean="0">
                <a:solidFill>
                  <a:srgbClr val="FF0000"/>
                </a:solidFill>
                <a:effectLst>
                  <a:outerShdw blurRad="38100" dist="38100" dir="2700000" algn="tl">
                    <a:srgbClr val="000000">
                      <a:alpha val="43137"/>
                    </a:srgbClr>
                  </a:outerShdw>
                  <a:reflection blurRad="6350" stA="55000" endA="300" endPos="25500" dir="5400000" sy="-100000" algn="bl" rotWithShape="0"/>
                </a:effectLst>
                <a:latin typeface="Broadway" pitchFamily="82" charset="0"/>
              </a:rPr>
              <a:t>Signature</a:t>
            </a:r>
          </a:p>
          <a:p>
            <a:pPr algn="just">
              <a:buNone/>
            </a:pPr>
            <a:r>
              <a:rPr lang="en-US" sz="2800" dirty="0" smtClean="0">
                <a:solidFill>
                  <a:schemeClr val="tx1">
                    <a:lumMod val="50000"/>
                  </a:schemeClr>
                </a:solidFill>
                <a:latin typeface="Arial Black" pitchFamily="34" charset="0"/>
              </a:rPr>
              <a:t>David</a:t>
            </a:r>
          </a:p>
          <a:p>
            <a:pPr algn="just">
              <a:buNone/>
            </a:pPr>
            <a:r>
              <a:rPr lang="en-US" sz="2800" dirty="0" smtClean="0">
                <a:solidFill>
                  <a:schemeClr val="tx1">
                    <a:lumMod val="50000"/>
                  </a:schemeClr>
                </a:solidFill>
                <a:latin typeface="Arial Black" pitchFamily="34" charset="0"/>
              </a:rPr>
              <a:t>Peter</a:t>
            </a:r>
          </a:p>
          <a:p>
            <a:pPr algn="just">
              <a:buNone/>
            </a:pPr>
            <a:r>
              <a:rPr lang="en-US" sz="2800" dirty="0" smtClean="0">
                <a:solidFill>
                  <a:schemeClr val="tx1">
                    <a:lumMod val="50000"/>
                  </a:schemeClr>
                </a:solidFill>
                <a:latin typeface="Arial Black" pitchFamily="34" charset="0"/>
              </a:rPr>
              <a:t>Christine</a:t>
            </a:r>
          </a:p>
          <a:p>
            <a:pPr algn="just">
              <a:buNone/>
            </a:pPr>
            <a:r>
              <a:rPr lang="en-US" sz="2800" dirty="0" smtClean="0">
                <a:solidFill>
                  <a:schemeClr val="tx1">
                    <a:lumMod val="50000"/>
                  </a:schemeClr>
                </a:solidFill>
                <a:latin typeface="Arial Black" pitchFamily="34" charset="0"/>
              </a:rPr>
              <a:t>Susan</a:t>
            </a:r>
          </a:p>
          <a:p>
            <a:pPr algn="just">
              <a:buNone/>
            </a:pPr>
            <a:endParaRPr lang="en-US" sz="2800" dirty="0" smtClean="0">
              <a:latin typeface="Arial Black" pitchFamily="34" charset="0"/>
            </a:endParaRPr>
          </a:p>
          <a:p>
            <a:pPr>
              <a:buNone/>
            </a:pPr>
            <a:endParaRPr lang="en-US" dirty="0" smtClean="0"/>
          </a:p>
          <a:p>
            <a:endParaRPr lang="en-US" dirty="0" smtClean="0"/>
          </a:p>
          <a:p>
            <a:pPr>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0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2000"/>
                                        <p:tgtEl>
                                          <p:spTgt spid="3">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2000"/>
                                        <p:tgtEl>
                                          <p:spTgt spid="3">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ipe(down)">
                                      <p:cBhvr>
                                        <p:cTn id="21" dur="2000"/>
                                        <p:tgtEl>
                                          <p:spTgt spid="3">
                                            <p:txEl>
                                              <p:pRg st="5" end="5"/>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wipe(down)">
                                      <p:cBhvr>
                                        <p:cTn id="24" dur="2000"/>
                                        <p:tgtEl>
                                          <p:spTgt spid="3">
                                            <p:txEl>
                                              <p:pRg st="6" end="6"/>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wipe(down)">
                                      <p:cBhvr>
                                        <p:cTn id="27" dur="2000"/>
                                        <p:tgtEl>
                                          <p:spTgt spid="3">
                                            <p:txEl>
                                              <p:pRg st="7" end="7"/>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wipe(down)">
                                      <p:cBhvr>
                                        <p:cTn id="30"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onlight">
  <a:themeElements>
    <a:clrScheme name="Moonlight">
      <a:dk1>
        <a:srgbClr val="595959"/>
      </a:dk1>
      <a:lt1>
        <a:srgbClr val="FFFFFF"/>
      </a:lt1>
      <a:dk2>
        <a:srgbClr val="2AB7FF"/>
      </a:dk2>
      <a:lt2>
        <a:srgbClr val="DBE5F1"/>
      </a:lt2>
      <a:accent1>
        <a:srgbClr val="20378C"/>
      </a:accent1>
      <a:accent2>
        <a:srgbClr val="A20000"/>
      </a:accent2>
      <a:accent3>
        <a:srgbClr val="534088"/>
      </a:accent3>
      <a:accent4>
        <a:srgbClr val="2D9123"/>
      </a:accent4>
      <a:accent5>
        <a:srgbClr val="7E2C80"/>
      </a:accent5>
      <a:accent6>
        <a:srgbClr val="4A4EC5"/>
      </a:accent6>
      <a:hlink>
        <a:srgbClr val="BBECFF"/>
      </a:hlink>
      <a:folHlink>
        <a:srgbClr val="DDDDDD"/>
      </a:folHlink>
    </a:clrScheme>
    <a:fontScheme name="Moonlight">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onlight">
      <a:fillStyleLst>
        <a:solidFill>
          <a:schemeClr val="phClr"/>
        </a:solidFill>
        <a:gradFill rotWithShape="1">
          <a:gsLst>
            <a:gs pos="0">
              <a:schemeClr val="phClr">
                <a:tint val="90000"/>
                <a:satMod val="150000"/>
              </a:schemeClr>
            </a:gs>
            <a:gs pos="35000">
              <a:schemeClr val="phClr">
                <a:tint val="80000"/>
                <a:satMod val="200000"/>
              </a:schemeClr>
            </a:gs>
            <a:gs pos="100000">
              <a:schemeClr val="phClr">
                <a:tint val="75000"/>
                <a:satMod val="250000"/>
              </a:schemeClr>
            </a:gs>
          </a:gsLst>
          <a:path path="rect">
            <a:fillToRect l="100000" t="100000"/>
          </a:path>
        </a:gradFill>
        <a:gradFill rotWithShape="1">
          <a:gsLst>
            <a:gs pos="0">
              <a:schemeClr val="phClr">
                <a:shade val="60000"/>
                <a:satMod val="150000"/>
              </a:schemeClr>
            </a:gs>
            <a:gs pos="80000">
              <a:schemeClr val="phClr">
                <a:shade val="100000"/>
                <a:satMod val="130000"/>
              </a:schemeClr>
            </a:gs>
            <a:gs pos="100000">
              <a:schemeClr val="phClr">
                <a:tint val="90000"/>
                <a:shade val="100000"/>
                <a:satMod val="115000"/>
              </a:schemeClr>
            </a:gs>
          </a:gsLst>
          <a:path path="circle">
            <a:fillToRect l="50000" t="50000" r="50000" b="50000"/>
          </a:path>
        </a:gradFill>
      </a:fillStyleLst>
      <a:lnStyleLst>
        <a:ln w="6350" cap="flat" cmpd="sng" algn="ctr">
          <a:solidFill>
            <a:schemeClr val="phClr">
              <a:shade val="95000"/>
              <a:satMod val="115000"/>
            </a:schemeClr>
          </a:solidFill>
          <a:prstDash val="solid"/>
        </a:ln>
        <a:ln w="12700" cap="flat" cmpd="sng" algn="ctr">
          <a:solidFill>
            <a:schemeClr val="phClr">
              <a:satMod val="110000"/>
            </a:schemeClr>
          </a:solidFill>
          <a:prstDash val="solid"/>
        </a:ln>
        <a:ln w="25400" cap="flat" cmpd="sng" algn="ctr">
          <a:solidFill>
            <a:schemeClr val="phClr">
              <a:shade val="90000"/>
              <a:satMod val="115000"/>
            </a:schemeClr>
          </a:solidFill>
          <a:prstDash val="solid"/>
        </a:ln>
      </a:lnStyleLst>
      <a:effectStyleLst>
        <a:effectStyle>
          <a:effectLst>
            <a:outerShdw blurRad="50800" dist="25400" dir="5400000" sx="101000" sy="101000" algn="ctr" rotWithShape="0">
              <a:srgbClr val="000000">
                <a:alpha val="60000"/>
              </a:srgbClr>
            </a:outerShdw>
          </a:effectLst>
        </a:effectStyle>
        <a:effectStyle>
          <a:effectLst>
            <a:innerShdw blurRad="76200" dist="25400" dir="13500000">
              <a:srgbClr val="000000">
                <a:alpha val="60000"/>
              </a:srgbClr>
            </a:innerShdw>
          </a:effectLst>
          <a:scene3d>
            <a:camera prst="orthographicFront">
              <a:rot lat="0" lon="0" rev="0"/>
            </a:camera>
            <a:lightRig rig="balanced" dir="tl">
              <a:rot lat="0" lon="0" rev="4200000"/>
            </a:lightRig>
          </a:scene3d>
          <a:sp3d>
            <a:bevelT w="25400" h="12700" prst="softRound"/>
          </a:sp3d>
        </a:effectStyle>
        <a:effectStyle>
          <a:effectLst>
            <a:innerShdw blurRad="76200" dist="25400" dir="13500000">
              <a:srgbClr val="000000">
                <a:alpha val="60000"/>
              </a:srgbClr>
            </a:innerShdw>
            <a:softEdge rad="31750"/>
          </a:effectLst>
        </a:effectStyle>
      </a:effectStyleLst>
      <a:bgFillStyleLst>
        <a:solidFill>
          <a:schemeClr val="phClr"/>
        </a:solidFill>
        <a:gradFill rotWithShape="1">
          <a:gsLst>
            <a:gs pos="0">
              <a:schemeClr val="phClr">
                <a:lumMod val="90000"/>
              </a:schemeClr>
            </a:gs>
            <a:gs pos="30000">
              <a:schemeClr val="phClr">
                <a:lumMod val="75000"/>
              </a:schemeClr>
            </a:gs>
            <a:gs pos="100000">
              <a:schemeClr val="phClr">
                <a:lumMod val="10000"/>
              </a:schemeClr>
            </a:gs>
          </a:gsLst>
          <a:path path="circle">
            <a:fillToRect l="50000" t="50000" r="50000" b="50000"/>
          </a:path>
        </a:gradFill>
        <a:gradFill rotWithShape="1">
          <a:gsLst>
            <a:gs pos="0">
              <a:schemeClr val="phClr">
                <a:lumMod val="90000"/>
              </a:schemeClr>
            </a:gs>
            <a:gs pos="30000">
              <a:schemeClr val="phClr">
                <a:lumMod val="75000"/>
              </a:schemeClr>
            </a:gs>
            <a:gs pos="100000">
              <a:schemeClr val="phClr">
                <a:lumMod val="10000"/>
              </a:schemeClr>
            </a:gs>
          </a:gsLst>
          <a:path path="rect">
            <a:fillToRect l="100000" t="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Moonlight</Template>
  <TotalTime>148</TotalTime>
  <Words>390</Words>
  <Application>Microsoft Office PowerPoint</Application>
  <PresentationFormat>Экран (4:3)</PresentationFormat>
  <Paragraphs>67</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Moonlight</vt:lpstr>
      <vt:lpstr>   WRITING  A PERSONAL  LETTER</vt:lpstr>
      <vt:lpstr>You have a letter from a British pen-friend Becky who writes:</vt:lpstr>
      <vt:lpstr>Слайд 3</vt:lpstr>
      <vt:lpstr>Address</vt:lpstr>
      <vt:lpstr>Date</vt:lpstr>
      <vt:lpstr>Greetings</vt:lpstr>
      <vt:lpstr>Main Body</vt:lpstr>
      <vt:lpstr>Conclusion</vt:lpstr>
      <vt:lpstr>Ending</vt:lpstr>
      <vt:lpstr>Read  the  letter  you   have written  and  send  it  to your British  pen-friend</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WRITING  A PERSONAL  LETTER</dc:title>
  <dc:creator>Будич</dc:creator>
  <cp:lastModifiedBy>Будич</cp:lastModifiedBy>
  <cp:revision>30</cp:revision>
  <dcterms:created xsi:type="dcterms:W3CDTF">2011-09-11T14:21:34Z</dcterms:created>
  <dcterms:modified xsi:type="dcterms:W3CDTF">2011-09-11T17:14:20Z</dcterms:modified>
</cp:coreProperties>
</file>