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48F8845-94C6-456D-AF73-AE8884C539D1}" type="datetimeFigureOut">
              <a:rPr lang="ru-RU" smtClean="0"/>
              <a:t>01.09.2012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D6C789D-C3FB-4D93-AB02-F025EA8C6424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Scorched-earth" TargetMode="External"/><Relationship Id="rId2" Type="http://schemas.openxmlformats.org/officeDocument/2006/relationships/hyperlink" Target="http://en.wikipedia.org/wiki/18_Brumair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Cossacks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Knyaz" TargetMode="External"/><Relationship Id="rId2" Type="http://schemas.openxmlformats.org/officeDocument/2006/relationships/hyperlink" Target="http://en.wikipedia.org/wiki/Bagrationi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Nikolay_Raevsky" TargetMode="External"/><Relationship Id="rId3" Type="http://schemas.openxmlformats.org/officeDocument/2006/relationships/hyperlink" Target="http://en.wikipedia.org/wiki/Napoleon" TargetMode="External"/><Relationship Id="rId7" Type="http://schemas.openxmlformats.org/officeDocument/2006/relationships/hyperlink" Target="http://en.wikipedia.org/wiki/Aleksey_Petrovich_Yermolov" TargetMode="External"/><Relationship Id="rId12" Type="http://schemas.openxmlformats.org/officeDocument/2006/relationships/hyperlink" Target="http://en.wikipedia.org/wiki/French_invasion_of_Russia" TargetMode="External"/><Relationship Id="rId2" Type="http://schemas.openxmlformats.org/officeDocument/2006/relationships/hyperlink" Target="http://ru.wikipedia.org/wiki/%D0%9D%D0%B0%D0%BF%D0%BE%D0%BB%D0%B5%D0%BE%D0%BD_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Michael_Andreas_Barclay_de_Tolly" TargetMode="External"/><Relationship Id="rId11" Type="http://schemas.openxmlformats.org/officeDocument/2006/relationships/hyperlink" Target="http://en.wikipedia.org/wiki/Dmitry_Dokhturov" TargetMode="External"/><Relationship Id="rId5" Type="http://schemas.openxmlformats.org/officeDocument/2006/relationships/hyperlink" Target="http://en.wikipedia.org/wiki/Pyotr_Bagration" TargetMode="External"/><Relationship Id="rId10" Type="http://schemas.openxmlformats.org/officeDocument/2006/relationships/hyperlink" Target="http://ru.wikipedia.org/wiki/%D0%98%D0%B2%D0%B0%D0%BD_%D0%94%D0%BE%D1%80%D0%BE%D1%85%D0%BE%D0%B2" TargetMode="External"/><Relationship Id="rId4" Type="http://schemas.openxmlformats.org/officeDocument/2006/relationships/hyperlink" Target="http://en.wikipedia.org/wiki/Mikhail_Kutuzov" TargetMode="External"/><Relationship Id="rId9" Type="http://schemas.openxmlformats.org/officeDocument/2006/relationships/hyperlink" Target="http://fr.wikipedia.org/wiki/Piotr_Petrovitch_Konovnitsyn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/>
              <a:t>Great Patriotic War of 1812. The battle of Borodino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en-US" dirty="0" smtClean="0"/>
              <a:t>Prepared by R.V. </a:t>
            </a:r>
            <a:r>
              <a:rPr lang="en-US" dirty="0" err="1" smtClean="0"/>
              <a:t>Gavrilova</a:t>
            </a:r>
            <a:r>
              <a:rPr lang="en-US" dirty="0" smtClean="0"/>
              <a:t>, an English teacher of </a:t>
            </a:r>
            <a:r>
              <a:rPr lang="en-US" dirty="0" err="1" smtClean="0"/>
              <a:t>Krasnoarmeiski</a:t>
            </a:r>
            <a:r>
              <a:rPr lang="en-US" dirty="0" smtClean="0"/>
              <a:t> school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3440432"/>
          </a:xfrm>
        </p:spPr>
        <p:txBody>
          <a:bodyPr>
            <a:noAutofit/>
          </a:bodyPr>
          <a:lstStyle/>
          <a:p>
            <a:pPr algn="ctr"/>
            <a:r>
              <a:rPr lang="en-US" sz="6600" dirty="0" smtClean="0"/>
              <a:t>“The Patriotic War of 1812. The Battle of Borodino.”</a:t>
            </a:r>
            <a:endParaRPr lang="ru-RU" sz="6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Phonetic Drill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Ancestral, </a:t>
            </a:r>
            <a:r>
              <a:rPr lang="en-US" dirty="0" err="1" smtClean="0"/>
              <a:t>École</a:t>
            </a:r>
            <a:r>
              <a:rPr lang="en-US" dirty="0" smtClean="0"/>
              <a:t> </a:t>
            </a:r>
            <a:r>
              <a:rPr lang="en-US" dirty="0" err="1" smtClean="0"/>
              <a:t>Militaire</a:t>
            </a:r>
            <a:r>
              <a:rPr lang="en-US" dirty="0" smtClean="0"/>
              <a:t>, peninsula , </a:t>
            </a:r>
            <a:r>
              <a:rPr lang="en-US" i="1" u="sng" dirty="0" smtClean="0">
                <a:hlinkClick r:id="rId2" tooltip="18 Brumaire"/>
              </a:rPr>
              <a:t>coup d'état</a:t>
            </a:r>
            <a:r>
              <a:rPr lang="en-US" dirty="0" smtClean="0"/>
              <a:t>,</a:t>
            </a:r>
            <a:r>
              <a:rPr lang="en-US" b="1" dirty="0" smtClean="0"/>
              <a:t> </a:t>
            </a:r>
            <a:r>
              <a:rPr lang="en-US" dirty="0" smtClean="0"/>
              <a:t>invasion</a:t>
            </a:r>
            <a:r>
              <a:rPr lang="en-US" b="1" dirty="0" smtClean="0"/>
              <a:t>,</a:t>
            </a:r>
            <a:r>
              <a:rPr lang="en-US" dirty="0" smtClean="0"/>
              <a:t> campaign, raid, retreat, casualties, inconclusive, remnant, vindicated, surrendering , billets, sustenance, looting, the ashes, stripped of food, </a:t>
            </a:r>
            <a:r>
              <a:rPr lang="en-US" u="sng" dirty="0" smtClean="0">
                <a:hlinkClick r:id="rId3" tooltip="Scorched-earth"/>
              </a:rPr>
              <a:t>scorched-earth</a:t>
            </a:r>
            <a:r>
              <a:rPr lang="en-US" dirty="0" smtClean="0"/>
              <a:t> tactics, </a:t>
            </a:r>
            <a:r>
              <a:rPr lang="en-US" u="sng" dirty="0" smtClean="0">
                <a:hlinkClick r:id="rId4" tooltip="Cossacks"/>
              </a:rPr>
              <a:t>Cossacks</a:t>
            </a:r>
            <a:r>
              <a:rPr lang="en-US" dirty="0" smtClean="0"/>
              <a:t>, assaulted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357158" y="5572140"/>
            <a:ext cx="7786742" cy="1071570"/>
          </a:xfrm>
        </p:spPr>
        <p:txBody>
          <a:bodyPr>
            <a:normAutofit fontScale="90000"/>
          </a:bodyPr>
          <a:lstStyle/>
          <a:p>
            <a:r>
              <a:rPr lang="en-US" dirty="0"/>
              <a:t>Match the English words with their Russian equivalents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/>
              <a:t>English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 algn="ctr"/>
            <a:r>
              <a:rPr lang="en-US" dirty="0" smtClean="0"/>
              <a:t>Russian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2143117"/>
            <a:ext cx="4040188" cy="3357586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1. peninsula </a:t>
            </a:r>
            <a:endParaRPr lang="ru-RU" dirty="0"/>
          </a:p>
          <a:p>
            <a:r>
              <a:rPr lang="en-US" dirty="0"/>
              <a:t>2. Invasion</a:t>
            </a:r>
            <a:endParaRPr lang="ru-RU" dirty="0"/>
          </a:p>
          <a:p>
            <a:r>
              <a:rPr lang="en-US" dirty="0"/>
              <a:t>3. raid</a:t>
            </a:r>
            <a:endParaRPr lang="ru-RU" dirty="0"/>
          </a:p>
          <a:p>
            <a:r>
              <a:rPr lang="en-US" dirty="0"/>
              <a:t>4. retreat</a:t>
            </a:r>
            <a:endParaRPr lang="ru-RU" dirty="0"/>
          </a:p>
          <a:p>
            <a:r>
              <a:rPr lang="en-US" dirty="0"/>
              <a:t>5. casualties</a:t>
            </a:r>
            <a:endParaRPr lang="ru-RU" dirty="0"/>
          </a:p>
          <a:p>
            <a:r>
              <a:rPr lang="en-US" dirty="0"/>
              <a:t>6. inconclusive</a:t>
            </a:r>
            <a:endParaRPr lang="ru-RU" dirty="0"/>
          </a:p>
          <a:p>
            <a:r>
              <a:rPr lang="en-US" dirty="0"/>
              <a:t>7. remnant</a:t>
            </a:r>
            <a:endParaRPr lang="ru-RU" dirty="0"/>
          </a:p>
          <a:p>
            <a:r>
              <a:rPr lang="en-US" dirty="0"/>
              <a:t>8. billets</a:t>
            </a:r>
            <a:endParaRPr lang="ru-RU" dirty="0"/>
          </a:p>
          <a:p>
            <a:r>
              <a:rPr lang="en-US" sz="1700" dirty="0"/>
              <a:t>9. sustenance</a:t>
            </a:r>
            <a:endParaRPr lang="ru-RU" sz="1700" dirty="0"/>
          </a:p>
          <a:p>
            <a:pPr>
              <a:buNone/>
            </a:pPr>
            <a:r>
              <a:rPr lang="en-US" dirty="0" smtClean="0"/>
              <a:t>   </a:t>
            </a:r>
            <a:r>
              <a:rPr lang="ru-RU" dirty="0" smtClean="0"/>
              <a:t> </a:t>
            </a:r>
            <a:r>
              <a:rPr lang="en-US" dirty="0"/>
              <a:t>10.  assaulted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L="457200" lvl="0" indent="-457200">
              <a:buFont typeface="+mj-lt"/>
              <a:buAutoNum type="alphaLcParenR"/>
            </a:pPr>
            <a:r>
              <a:rPr lang="ru-RU" dirty="0"/>
              <a:t>Неубедительный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Раненый, убитый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Полуостров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 вторжение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Остаток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Квартиры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Совершать налет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Отступать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Средства к существованию</a:t>
            </a:r>
          </a:p>
          <a:p>
            <a:pPr marL="457200" lvl="0" indent="-457200">
              <a:buFont typeface="+mj-lt"/>
              <a:buAutoNum type="alphaLcParenR"/>
            </a:pPr>
            <a:r>
              <a:rPr lang="ru-RU" dirty="0"/>
              <a:t>Атаковать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Napoleon Bonaparte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914775" y="1746250"/>
            <a:ext cx="2540000" cy="420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Mikhail </a:t>
            </a:r>
            <a:r>
              <a:rPr lang="en-US" dirty="0" err="1"/>
              <a:t>Illarionovich</a:t>
            </a:r>
            <a:r>
              <a:rPr lang="en-US" dirty="0"/>
              <a:t> </a:t>
            </a:r>
            <a:r>
              <a:rPr lang="en-US" dirty="0" err="1"/>
              <a:t>Golenishchev</a:t>
            </a:r>
            <a:r>
              <a:rPr lang="en-US" dirty="0"/>
              <a:t>-Kutuzov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643050"/>
            <a:ext cx="3286148" cy="345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Heroes of the Patriotic War of 1812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Prince </a:t>
            </a:r>
            <a:r>
              <a:rPr lang="en-US" dirty="0" err="1"/>
              <a:t>Pyotr</a:t>
            </a:r>
            <a:r>
              <a:rPr lang="en-US" dirty="0"/>
              <a:t> </a:t>
            </a:r>
            <a:r>
              <a:rPr lang="en-US" dirty="0" err="1"/>
              <a:t>Ivanovich</a:t>
            </a:r>
            <a:r>
              <a:rPr lang="en-US" dirty="0"/>
              <a:t> </a:t>
            </a:r>
            <a:r>
              <a:rPr lang="en-US" dirty="0" err="1">
                <a:hlinkClick r:id="rId2" tooltip="Bagrationi"/>
              </a:rPr>
              <a:t>Bagration</a:t>
            </a:r>
            <a:endParaRPr lang="ru-RU" dirty="0"/>
          </a:p>
          <a:p>
            <a:r>
              <a:rPr lang="en-US" dirty="0">
                <a:hlinkClick r:id="rId3" tooltip="Knyaz"/>
              </a:rPr>
              <a:t>Prince</a:t>
            </a:r>
            <a:r>
              <a:rPr lang="ru-RU" dirty="0"/>
              <a:t> </a:t>
            </a:r>
            <a:r>
              <a:rPr lang="en-US" dirty="0"/>
              <a:t>Michael Andreas Barclay de </a:t>
            </a:r>
            <a:r>
              <a:rPr lang="en-US" dirty="0" err="1"/>
              <a:t>Tolly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Aleksey </a:t>
            </a:r>
            <a:r>
              <a:rPr lang="en-US" dirty="0" err="1"/>
              <a:t>Petrovich</a:t>
            </a:r>
            <a:r>
              <a:rPr lang="en-US" dirty="0"/>
              <a:t> </a:t>
            </a:r>
            <a:r>
              <a:rPr lang="en-US" dirty="0" err="1"/>
              <a:t>Yermolov</a:t>
            </a:r>
            <a:r>
              <a:rPr lang="en-US" dirty="0"/>
              <a:t>  </a:t>
            </a:r>
            <a:endParaRPr lang="ru-RU" dirty="0"/>
          </a:p>
          <a:p>
            <a:r>
              <a:rPr lang="en-US" dirty="0" err="1"/>
              <a:t>Nikolay</a:t>
            </a:r>
            <a:r>
              <a:rPr lang="en-US" dirty="0"/>
              <a:t> Nikolayevich </a:t>
            </a:r>
            <a:r>
              <a:rPr lang="en-US" dirty="0" err="1"/>
              <a:t>Raevsky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 err="1"/>
              <a:t>Piotr</a:t>
            </a:r>
            <a:r>
              <a:rPr lang="en-US" dirty="0"/>
              <a:t> </a:t>
            </a:r>
            <a:r>
              <a:rPr lang="en-US" dirty="0" err="1"/>
              <a:t>Petrovitch</a:t>
            </a:r>
            <a:r>
              <a:rPr lang="en-US" dirty="0"/>
              <a:t> </a:t>
            </a:r>
            <a:r>
              <a:rPr lang="en-US" dirty="0" err="1"/>
              <a:t>Konovnitsyne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Ivan </a:t>
            </a:r>
            <a:r>
              <a:rPr lang="en-US" dirty="0" err="1"/>
              <a:t>Semyonovich</a:t>
            </a:r>
            <a:r>
              <a:rPr lang="en-US" dirty="0"/>
              <a:t> </a:t>
            </a:r>
            <a:r>
              <a:rPr lang="en-US" dirty="0" err="1"/>
              <a:t>Dorokhov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 </a:t>
            </a:r>
            <a:r>
              <a:rPr lang="en-US" dirty="0" smtClean="0"/>
              <a:t>Dmitry </a:t>
            </a:r>
            <a:r>
              <a:rPr lang="en-US" dirty="0" err="1"/>
              <a:t>Sergeyevich</a:t>
            </a:r>
            <a:r>
              <a:rPr lang="en-US" dirty="0"/>
              <a:t> </a:t>
            </a:r>
            <a:r>
              <a:rPr lang="en-US" dirty="0" err="1"/>
              <a:t>Dokhturov</a:t>
            </a:r>
            <a:r>
              <a:rPr lang="en-US" dirty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u="sng" dirty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</a:t>
            </a:r>
            <a:r>
              <a:rPr lang="en-US" u="sng" dirty="0" err="1">
                <a:hlinkClick r:id="rId2"/>
              </a:rPr>
              <a:t>ru</a:t>
            </a:r>
            <a:r>
              <a:rPr lang="ru-RU" u="sng" dirty="0">
                <a:hlinkClick r:id="rId2"/>
              </a:rPr>
              <a:t>.</a:t>
            </a:r>
            <a:r>
              <a:rPr lang="en-US" u="sng" dirty="0" err="1">
                <a:hlinkClick r:id="rId2"/>
              </a:rPr>
              <a:t>wikipedia</a:t>
            </a:r>
            <a:r>
              <a:rPr lang="ru-RU" u="sng" dirty="0">
                <a:hlinkClick r:id="rId2"/>
              </a:rPr>
              <a:t>.</a:t>
            </a:r>
            <a:r>
              <a:rPr lang="en-US" u="sng" dirty="0">
                <a:hlinkClick r:id="rId2"/>
              </a:rPr>
              <a:t>org</a:t>
            </a:r>
            <a:r>
              <a:rPr lang="ru-RU" u="sng" dirty="0">
                <a:hlinkClick r:id="rId2"/>
              </a:rPr>
              <a:t>/</a:t>
            </a:r>
            <a:r>
              <a:rPr lang="en-US" u="sng" dirty="0">
                <a:hlinkClick r:id="rId2"/>
              </a:rPr>
              <a:t>wiki</a:t>
            </a:r>
            <a:r>
              <a:rPr lang="ru-RU" u="sng" dirty="0">
                <a:hlinkClick r:id="rId2"/>
              </a:rPr>
              <a:t>/%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0%9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BF</a:t>
            </a:r>
            <a:r>
              <a:rPr lang="ru-RU" u="sng" dirty="0">
                <a:hlinkClick r:id="rId2"/>
              </a:rPr>
              <a:t>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BE</a:t>
            </a:r>
            <a:r>
              <a:rPr lang="ru-RU" u="sng" dirty="0">
                <a:hlinkClick r:id="rId2"/>
              </a:rPr>
              <a:t>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BB</a:t>
            </a:r>
            <a:r>
              <a:rPr lang="ru-RU" u="sng" dirty="0">
                <a:hlinkClick r:id="rId2"/>
              </a:rPr>
              <a:t>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</a:t>
            </a:r>
            <a:r>
              <a:rPr lang="ru-RU" u="sng" dirty="0">
                <a:hlinkClick r:id="rId2"/>
              </a:rPr>
              <a:t>5%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BE</a:t>
            </a:r>
            <a:r>
              <a:rPr lang="ru-RU" u="sng" dirty="0">
                <a:hlinkClick r:id="rId2"/>
              </a:rPr>
              <a:t>%</a:t>
            </a:r>
            <a:r>
              <a:rPr lang="en-US" u="sng" dirty="0">
                <a:hlinkClick r:id="rId2"/>
              </a:rPr>
              <a:t>D</a:t>
            </a:r>
            <a:r>
              <a:rPr lang="ru-RU" u="sng" dirty="0">
                <a:hlinkClick r:id="rId2"/>
              </a:rPr>
              <a:t>0%</a:t>
            </a:r>
            <a:r>
              <a:rPr lang="en-US" u="sng" dirty="0">
                <a:hlinkClick r:id="rId2"/>
              </a:rPr>
              <a:t>BD</a:t>
            </a:r>
            <a:r>
              <a:rPr lang="ru-RU" u="sng" dirty="0">
                <a:hlinkClick r:id="rId2"/>
              </a:rPr>
              <a:t>_</a:t>
            </a:r>
            <a:r>
              <a:rPr lang="en-US" u="sng" dirty="0">
                <a:hlinkClick r:id="rId2"/>
              </a:rPr>
              <a:t>I</a:t>
            </a:r>
            <a:endParaRPr lang="ru-RU" dirty="0"/>
          </a:p>
          <a:p>
            <a:pPr lvl="0"/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>
                <a:hlinkClick r:id="rId3"/>
              </a:rPr>
              <a:t>en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wikipedia</a:t>
            </a:r>
            <a:r>
              <a:rPr lang="ru-RU" u="sng" dirty="0">
                <a:hlinkClick r:id="rId3"/>
              </a:rPr>
              <a:t>.</a:t>
            </a:r>
            <a:r>
              <a:rPr lang="en-US" u="sng" dirty="0">
                <a:hlinkClick r:id="rId3"/>
              </a:rPr>
              <a:t>org</a:t>
            </a:r>
            <a:r>
              <a:rPr lang="ru-RU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wiki</a:t>
            </a:r>
            <a:r>
              <a:rPr lang="ru-RU" u="sng" dirty="0">
                <a:hlinkClick r:id="rId3"/>
              </a:rPr>
              <a:t>/</a:t>
            </a:r>
            <a:r>
              <a:rPr lang="en-US" u="sng" dirty="0">
                <a:hlinkClick r:id="rId3"/>
              </a:rPr>
              <a:t>Napoleon</a:t>
            </a:r>
            <a:r>
              <a:rPr lang="ru-RU" u="sng" dirty="0">
                <a:hlinkClick r:id="rId3"/>
              </a:rPr>
              <a:t>#</a:t>
            </a:r>
            <a:r>
              <a:rPr lang="en-US" u="sng" dirty="0">
                <a:hlinkClick r:id="rId3"/>
              </a:rPr>
              <a:t>Origins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and</a:t>
            </a:r>
            <a:r>
              <a:rPr lang="ru-RU" u="sng" dirty="0">
                <a:hlinkClick r:id="rId3"/>
              </a:rPr>
              <a:t>_</a:t>
            </a:r>
            <a:r>
              <a:rPr lang="en-US" u="sng" dirty="0">
                <a:hlinkClick r:id="rId3"/>
              </a:rPr>
              <a:t>education</a:t>
            </a:r>
            <a:endParaRPr lang="ru-RU" dirty="0"/>
          </a:p>
          <a:p>
            <a:pPr lvl="0"/>
            <a:r>
              <a:rPr lang="en-US" u="sng" dirty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</a:t>
            </a:r>
            <a:r>
              <a:rPr lang="en-US" u="sng" dirty="0">
                <a:hlinkClick r:id="rId4"/>
              </a:rPr>
              <a:t>en</a:t>
            </a:r>
            <a:r>
              <a:rPr lang="ru-RU" u="sng" dirty="0">
                <a:hlinkClick r:id="rId4"/>
              </a:rPr>
              <a:t>.</a:t>
            </a:r>
            <a:r>
              <a:rPr lang="en-US" u="sng" dirty="0" err="1">
                <a:hlinkClick r:id="rId4"/>
              </a:rPr>
              <a:t>wikipedia</a:t>
            </a:r>
            <a:r>
              <a:rPr lang="ru-RU" u="sng" dirty="0">
                <a:hlinkClick r:id="rId4"/>
              </a:rPr>
              <a:t>.</a:t>
            </a:r>
            <a:r>
              <a:rPr lang="en-US" u="sng" dirty="0">
                <a:hlinkClick r:id="rId4"/>
              </a:rPr>
              <a:t>org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wiki</a:t>
            </a:r>
            <a:r>
              <a:rPr lang="ru-RU" u="sng" dirty="0">
                <a:hlinkClick r:id="rId4"/>
              </a:rPr>
              <a:t>/</a:t>
            </a:r>
            <a:r>
              <a:rPr lang="en-US" u="sng" dirty="0">
                <a:hlinkClick r:id="rId4"/>
              </a:rPr>
              <a:t>Mikhail</a:t>
            </a:r>
            <a:r>
              <a:rPr lang="ru-RU" u="sng" dirty="0">
                <a:hlinkClick r:id="rId4"/>
              </a:rPr>
              <a:t>_</a:t>
            </a:r>
            <a:r>
              <a:rPr lang="en-US" u="sng" dirty="0">
                <a:hlinkClick r:id="rId4"/>
              </a:rPr>
              <a:t>Kutuzov</a:t>
            </a:r>
            <a:endParaRPr lang="ru-RU" dirty="0"/>
          </a:p>
          <a:p>
            <a:pPr lvl="0"/>
            <a:r>
              <a:rPr lang="en-US" b="1" u="sng" dirty="0">
                <a:hlinkClick r:id="rId5"/>
              </a:rPr>
              <a:t>http</a:t>
            </a:r>
            <a:r>
              <a:rPr lang="ru-RU" b="1" u="sng" dirty="0">
                <a:hlinkClick r:id="rId5"/>
              </a:rPr>
              <a:t>://</a:t>
            </a:r>
            <a:r>
              <a:rPr lang="en-US" b="1" u="sng" dirty="0">
                <a:hlinkClick r:id="rId5"/>
              </a:rPr>
              <a:t>en</a:t>
            </a:r>
            <a:r>
              <a:rPr lang="ru-RU" b="1" u="sng" dirty="0">
                <a:hlinkClick r:id="rId5"/>
              </a:rPr>
              <a:t>.</a:t>
            </a:r>
            <a:r>
              <a:rPr lang="en-US" b="1" u="sng" dirty="0" err="1">
                <a:hlinkClick r:id="rId5"/>
              </a:rPr>
              <a:t>wikipedia</a:t>
            </a:r>
            <a:r>
              <a:rPr lang="ru-RU" b="1" u="sng" dirty="0">
                <a:hlinkClick r:id="rId5"/>
              </a:rPr>
              <a:t>.</a:t>
            </a:r>
            <a:r>
              <a:rPr lang="en-US" b="1" u="sng" dirty="0">
                <a:hlinkClick r:id="rId5"/>
              </a:rPr>
              <a:t>org</a:t>
            </a:r>
            <a:r>
              <a:rPr lang="ru-RU" b="1" u="sng" dirty="0">
                <a:hlinkClick r:id="rId5"/>
              </a:rPr>
              <a:t>/</a:t>
            </a:r>
            <a:r>
              <a:rPr lang="en-US" b="1" u="sng" dirty="0">
                <a:hlinkClick r:id="rId5"/>
              </a:rPr>
              <a:t>wiki</a:t>
            </a:r>
            <a:r>
              <a:rPr lang="ru-RU" b="1" u="sng" dirty="0">
                <a:hlinkClick r:id="rId5"/>
              </a:rPr>
              <a:t>/</a:t>
            </a:r>
            <a:r>
              <a:rPr lang="en-US" b="1" u="sng" dirty="0" err="1">
                <a:hlinkClick r:id="rId5"/>
              </a:rPr>
              <a:t>Pyotr</a:t>
            </a:r>
            <a:r>
              <a:rPr lang="ru-RU" b="1" u="sng" dirty="0">
                <a:hlinkClick r:id="rId5"/>
              </a:rPr>
              <a:t>_</a:t>
            </a:r>
            <a:r>
              <a:rPr lang="en-US" b="1" u="sng" dirty="0" err="1">
                <a:hlinkClick r:id="rId5"/>
              </a:rPr>
              <a:t>Bagration</a:t>
            </a:r>
            <a:endParaRPr lang="ru-RU" dirty="0"/>
          </a:p>
          <a:p>
            <a:pPr lvl="0"/>
            <a:r>
              <a:rPr lang="ru-RU" u="sng" dirty="0">
                <a:hlinkClick r:id="rId6"/>
              </a:rPr>
              <a:t>http://en.wikipedia.org/wiki/Michael_Andreas_Barclay_de_Tolly</a:t>
            </a:r>
            <a:endParaRPr lang="ru-RU" dirty="0"/>
          </a:p>
          <a:p>
            <a:pPr lvl="0"/>
            <a:r>
              <a:rPr lang="en-US" b="1" u="sng" dirty="0">
                <a:hlinkClick r:id="rId7"/>
              </a:rPr>
              <a:t>http</a:t>
            </a:r>
            <a:r>
              <a:rPr lang="ru-RU" b="1" u="sng" dirty="0">
                <a:hlinkClick r:id="rId7"/>
              </a:rPr>
              <a:t>://</a:t>
            </a:r>
            <a:r>
              <a:rPr lang="en-US" b="1" u="sng" dirty="0">
                <a:hlinkClick r:id="rId7"/>
              </a:rPr>
              <a:t>en</a:t>
            </a:r>
            <a:r>
              <a:rPr lang="ru-RU" b="1" u="sng" dirty="0">
                <a:hlinkClick r:id="rId7"/>
              </a:rPr>
              <a:t>.</a:t>
            </a:r>
            <a:r>
              <a:rPr lang="en-US" b="1" u="sng" dirty="0" err="1">
                <a:hlinkClick r:id="rId7"/>
              </a:rPr>
              <a:t>wikipedia</a:t>
            </a:r>
            <a:r>
              <a:rPr lang="ru-RU" b="1" u="sng" dirty="0">
                <a:hlinkClick r:id="rId7"/>
              </a:rPr>
              <a:t>.</a:t>
            </a:r>
            <a:r>
              <a:rPr lang="en-US" b="1" u="sng" dirty="0">
                <a:hlinkClick r:id="rId7"/>
              </a:rPr>
              <a:t>org</a:t>
            </a:r>
            <a:r>
              <a:rPr lang="ru-RU" b="1" u="sng" dirty="0">
                <a:hlinkClick r:id="rId7"/>
              </a:rPr>
              <a:t>/</a:t>
            </a:r>
            <a:r>
              <a:rPr lang="en-US" b="1" u="sng" dirty="0">
                <a:hlinkClick r:id="rId7"/>
              </a:rPr>
              <a:t>wiki</a:t>
            </a:r>
            <a:r>
              <a:rPr lang="ru-RU" b="1" u="sng" dirty="0">
                <a:hlinkClick r:id="rId7"/>
              </a:rPr>
              <a:t>/</a:t>
            </a:r>
            <a:r>
              <a:rPr lang="en-US" b="1" u="sng" dirty="0">
                <a:hlinkClick r:id="rId7"/>
              </a:rPr>
              <a:t>Aleksey</a:t>
            </a:r>
            <a:r>
              <a:rPr lang="ru-RU" b="1" u="sng" dirty="0">
                <a:hlinkClick r:id="rId7"/>
              </a:rPr>
              <a:t>_</a:t>
            </a:r>
            <a:r>
              <a:rPr lang="en-US" b="1" u="sng" dirty="0" err="1">
                <a:hlinkClick r:id="rId7"/>
              </a:rPr>
              <a:t>Petrovich</a:t>
            </a:r>
            <a:r>
              <a:rPr lang="ru-RU" b="1" u="sng" dirty="0">
                <a:hlinkClick r:id="rId7"/>
              </a:rPr>
              <a:t>_</a:t>
            </a:r>
            <a:r>
              <a:rPr lang="en-US" b="1" u="sng" dirty="0" err="1">
                <a:hlinkClick r:id="rId7"/>
              </a:rPr>
              <a:t>Yermolov</a:t>
            </a:r>
            <a:endParaRPr lang="ru-RU" dirty="0"/>
          </a:p>
          <a:p>
            <a:pPr lvl="0"/>
            <a:r>
              <a:rPr lang="en-US" b="1" u="sng" dirty="0">
                <a:hlinkClick r:id="rId8"/>
              </a:rPr>
              <a:t>http</a:t>
            </a:r>
            <a:r>
              <a:rPr lang="ru-RU" b="1" u="sng" dirty="0">
                <a:hlinkClick r:id="rId8"/>
              </a:rPr>
              <a:t>://</a:t>
            </a:r>
            <a:r>
              <a:rPr lang="en-US" b="1" u="sng" dirty="0">
                <a:hlinkClick r:id="rId8"/>
              </a:rPr>
              <a:t>en</a:t>
            </a:r>
            <a:r>
              <a:rPr lang="ru-RU" b="1" u="sng" dirty="0">
                <a:hlinkClick r:id="rId8"/>
              </a:rPr>
              <a:t>.</a:t>
            </a:r>
            <a:r>
              <a:rPr lang="en-US" b="1" u="sng" dirty="0" err="1">
                <a:hlinkClick r:id="rId8"/>
              </a:rPr>
              <a:t>wikipedia</a:t>
            </a:r>
            <a:r>
              <a:rPr lang="ru-RU" b="1" u="sng" dirty="0">
                <a:hlinkClick r:id="rId8"/>
              </a:rPr>
              <a:t>.</a:t>
            </a:r>
            <a:r>
              <a:rPr lang="en-US" b="1" u="sng" dirty="0">
                <a:hlinkClick r:id="rId8"/>
              </a:rPr>
              <a:t>org</a:t>
            </a:r>
            <a:r>
              <a:rPr lang="ru-RU" b="1" u="sng" dirty="0">
                <a:hlinkClick r:id="rId8"/>
              </a:rPr>
              <a:t>/</a:t>
            </a:r>
            <a:r>
              <a:rPr lang="en-US" b="1" u="sng" dirty="0">
                <a:hlinkClick r:id="rId8"/>
              </a:rPr>
              <a:t>wiki</a:t>
            </a:r>
            <a:r>
              <a:rPr lang="ru-RU" b="1" u="sng" dirty="0">
                <a:hlinkClick r:id="rId8"/>
              </a:rPr>
              <a:t>/</a:t>
            </a:r>
            <a:r>
              <a:rPr lang="en-US" b="1" u="sng" dirty="0" err="1">
                <a:hlinkClick r:id="rId8"/>
              </a:rPr>
              <a:t>Nikolay</a:t>
            </a:r>
            <a:r>
              <a:rPr lang="ru-RU" b="1" u="sng" dirty="0">
                <a:hlinkClick r:id="rId8"/>
              </a:rPr>
              <a:t>_</a:t>
            </a:r>
            <a:r>
              <a:rPr lang="en-US" b="1" u="sng" dirty="0" err="1">
                <a:hlinkClick r:id="rId8"/>
              </a:rPr>
              <a:t>Raevsky</a:t>
            </a:r>
            <a:endParaRPr lang="ru-RU" dirty="0"/>
          </a:p>
          <a:p>
            <a:pPr lvl="0"/>
            <a:r>
              <a:rPr lang="en-US" u="sng" dirty="0">
                <a:hlinkClick r:id="rId9"/>
              </a:rPr>
              <a:t>http</a:t>
            </a:r>
            <a:r>
              <a:rPr lang="ru-RU" u="sng" dirty="0">
                <a:hlinkClick r:id="rId9"/>
              </a:rPr>
              <a:t>://</a:t>
            </a:r>
            <a:r>
              <a:rPr lang="en-US" u="sng" dirty="0" err="1">
                <a:hlinkClick r:id="rId9"/>
              </a:rPr>
              <a:t>fr</a:t>
            </a:r>
            <a:r>
              <a:rPr lang="ru-RU" u="sng" dirty="0">
                <a:hlinkClick r:id="rId9"/>
              </a:rPr>
              <a:t>.</a:t>
            </a:r>
            <a:r>
              <a:rPr lang="en-US" u="sng" dirty="0" err="1">
                <a:hlinkClick r:id="rId9"/>
              </a:rPr>
              <a:t>wikipedia</a:t>
            </a:r>
            <a:r>
              <a:rPr lang="ru-RU" u="sng" dirty="0">
                <a:hlinkClick r:id="rId9"/>
              </a:rPr>
              <a:t>.</a:t>
            </a:r>
            <a:r>
              <a:rPr lang="en-US" u="sng" dirty="0">
                <a:hlinkClick r:id="rId9"/>
              </a:rPr>
              <a:t>org</a:t>
            </a:r>
            <a:r>
              <a:rPr lang="ru-RU" u="sng" dirty="0">
                <a:hlinkClick r:id="rId9"/>
              </a:rPr>
              <a:t>/</a:t>
            </a:r>
            <a:r>
              <a:rPr lang="en-US" u="sng" dirty="0">
                <a:hlinkClick r:id="rId9"/>
              </a:rPr>
              <a:t>wiki</a:t>
            </a:r>
            <a:r>
              <a:rPr lang="ru-RU" u="sng" dirty="0">
                <a:hlinkClick r:id="rId9"/>
              </a:rPr>
              <a:t>/</a:t>
            </a:r>
            <a:r>
              <a:rPr lang="en-US" u="sng" dirty="0" err="1">
                <a:hlinkClick r:id="rId9"/>
              </a:rPr>
              <a:t>Piotr</a:t>
            </a:r>
            <a:r>
              <a:rPr lang="ru-RU" u="sng" dirty="0">
                <a:hlinkClick r:id="rId9"/>
              </a:rPr>
              <a:t>_</a:t>
            </a:r>
            <a:r>
              <a:rPr lang="en-US" u="sng" dirty="0" err="1">
                <a:hlinkClick r:id="rId9"/>
              </a:rPr>
              <a:t>Petrovitch</a:t>
            </a:r>
            <a:r>
              <a:rPr lang="ru-RU" u="sng" dirty="0">
                <a:hlinkClick r:id="rId9"/>
              </a:rPr>
              <a:t>_</a:t>
            </a:r>
            <a:r>
              <a:rPr lang="en-US" u="sng" dirty="0" err="1">
                <a:hlinkClick r:id="rId9"/>
              </a:rPr>
              <a:t>Konovnitsyne</a:t>
            </a:r>
            <a:endParaRPr lang="ru-RU" dirty="0"/>
          </a:p>
          <a:p>
            <a:pPr lvl="0"/>
            <a:r>
              <a:rPr lang="en-US" u="sng" dirty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en-US" u="sng" dirty="0" err="1">
                <a:hlinkClick r:id="rId10"/>
              </a:rPr>
              <a:t>ru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 err="1">
                <a:hlinkClick r:id="rId10"/>
              </a:rPr>
              <a:t>wikipedia</a:t>
            </a:r>
            <a:r>
              <a:rPr lang="ru-RU" u="sng" dirty="0">
                <a:hlinkClick r:id="rId10"/>
              </a:rPr>
              <a:t>.</a:t>
            </a:r>
            <a:r>
              <a:rPr lang="en-US" u="sng" dirty="0">
                <a:hlinkClick r:id="rId10"/>
              </a:rPr>
              <a:t>org</a:t>
            </a:r>
            <a:r>
              <a:rPr lang="ru-RU" u="sng" dirty="0">
                <a:hlinkClick r:id="rId10"/>
              </a:rPr>
              <a:t>/</a:t>
            </a:r>
            <a:r>
              <a:rPr lang="en-US" u="sng" dirty="0">
                <a:hlinkClick r:id="rId10"/>
              </a:rPr>
              <a:t>wiki</a:t>
            </a:r>
            <a:r>
              <a:rPr lang="ru-RU" u="sng" dirty="0">
                <a:hlinkClick r:id="rId10"/>
              </a:rPr>
              <a:t>/%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0%98%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</a:t>
            </a:r>
            <a:r>
              <a:rPr lang="ru-RU" u="sng" dirty="0">
                <a:hlinkClick r:id="rId10"/>
              </a:rPr>
              <a:t>2%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BD</a:t>
            </a:r>
            <a:r>
              <a:rPr lang="ru-RU" u="sng" dirty="0">
                <a:hlinkClick r:id="rId10"/>
              </a:rPr>
              <a:t>_%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0%94%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BE</a:t>
            </a:r>
            <a:r>
              <a:rPr lang="ru-RU" u="sng" dirty="0">
                <a:hlinkClick r:id="rId10"/>
              </a:rPr>
              <a:t>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1%80%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BE</a:t>
            </a:r>
            <a:r>
              <a:rPr lang="ru-RU" u="sng" dirty="0">
                <a:hlinkClick r:id="rId10"/>
              </a:rPr>
              <a:t>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1%85%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BE</a:t>
            </a:r>
            <a:r>
              <a:rPr lang="ru-RU" u="sng" dirty="0">
                <a:hlinkClick r:id="rId10"/>
              </a:rPr>
              <a:t>%</a:t>
            </a:r>
            <a:r>
              <a:rPr lang="en-US" u="sng" dirty="0">
                <a:hlinkClick r:id="rId10"/>
              </a:rPr>
              <a:t>D</a:t>
            </a:r>
            <a:r>
              <a:rPr lang="ru-RU" u="sng" dirty="0">
                <a:hlinkClick r:id="rId10"/>
              </a:rPr>
              <a:t>0%</a:t>
            </a:r>
            <a:r>
              <a:rPr lang="en-US" u="sng" dirty="0">
                <a:hlinkClick r:id="rId10"/>
              </a:rPr>
              <a:t>B</a:t>
            </a:r>
            <a:r>
              <a:rPr lang="ru-RU" u="sng" dirty="0">
                <a:hlinkClick r:id="rId10"/>
              </a:rPr>
              <a:t>2</a:t>
            </a:r>
            <a:endParaRPr lang="ru-RU" dirty="0"/>
          </a:p>
          <a:p>
            <a:pPr lvl="0"/>
            <a:r>
              <a:rPr lang="en-US" b="1" u="sng" dirty="0">
                <a:hlinkClick r:id="rId11"/>
              </a:rPr>
              <a:t>http</a:t>
            </a:r>
            <a:r>
              <a:rPr lang="ru-RU" b="1" u="sng" dirty="0">
                <a:hlinkClick r:id="rId11"/>
              </a:rPr>
              <a:t>://</a:t>
            </a:r>
            <a:r>
              <a:rPr lang="en-US" b="1" u="sng" dirty="0">
                <a:hlinkClick r:id="rId11"/>
              </a:rPr>
              <a:t>en</a:t>
            </a:r>
            <a:r>
              <a:rPr lang="ru-RU" b="1" u="sng" dirty="0">
                <a:hlinkClick r:id="rId11"/>
              </a:rPr>
              <a:t>.</a:t>
            </a:r>
            <a:r>
              <a:rPr lang="en-US" b="1" u="sng" dirty="0" err="1">
                <a:hlinkClick r:id="rId11"/>
              </a:rPr>
              <a:t>wikipedia</a:t>
            </a:r>
            <a:r>
              <a:rPr lang="ru-RU" b="1" u="sng" dirty="0">
                <a:hlinkClick r:id="rId11"/>
              </a:rPr>
              <a:t>.</a:t>
            </a:r>
            <a:r>
              <a:rPr lang="en-US" b="1" u="sng" dirty="0">
                <a:hlinkClick r:id="rId11"/>
              </a:rPr>
              <a:t>org</a:t>
            </a:r>
            <a:r>
              <a:rPr lang="ru-RU" b="1" u="sng" dirty="0">
                <a:hlinkClick r:id="rId11"/>
              </a:rPr>
              <a:t>/</a:t>
            </a:r>
            <a:r>
              <a:rPr lang="en-US" b="1" u="sng" dirty="0">
                <a:hlinkClick r:id="rId11"/>
              </a:rPr>
              <a:t>wiki</a:t>
            </a:r>
            <a:r>
              <a:rPr lang="ru-RU" b="1" u="sng" dirty="0">
                <a:hlinkClick r:id="rId11"/>
              </a:rPr>
              <a:t>/</a:t>
            </a:r>
            <a:r>
              <a:rPr lang="en-US" b="1" u="sng" dirty="0">
                <a:hlinkClick r:id="rId11"/>
              </a:rPr>
              <a:t>Dmitry</a:t>
            </a:r>
            <a:r>
              <a:rPr lang="ru-RU" b="1" u="sng" dirty="0">
                <a:hlinkClick r:id="rId11"/>
              </a:rPr>
              <a:t>_</a:t>
            </a:r>
            <a:r>
              <a:rPr lang="en-US" b="1" u="sng" dirty="0" err="1">
                <a:hlinkClick r:id="rId11"/>
              </a:rPr>
              <a:t>Dokhturov</a:t>
            </a:r>
            <a:endParaRPr lang="ru-RU" dirty="0"/>
          </a:p>
          <a:p>
            <a:pPr lvl="0"/>
            <a:r>
              <a:rPr lang="en-US" u="sng" dirty="0">
                <a:hlinkClick r:id="rId12"/>
              </a:rPr>
              <a:t>http</a:t>
            </a:r>
            <a:r>
              <a:rPr lang="ru-RU" u="sng" dirty="0">
                <a:hlinkClick r:id="rId12"/>
              </a:rPr>
              <a:t>://</a:t>
            </a:r>
            <a:r>
              <a:rPr lang="en-US" u="sng" dirty="0">
                <a:hlinkClick r:id="rId12"/>
              </a:rPr>
              <a:t>en</a:t>
            </a:r>
            <a:r>
              <a:rPr lang="ru-RU" u="sng" dirty="0">
                <a:hlinkClick r:id="rId12"/>
              </a:rPr>
              <a:t>.</a:t>
            </a:r>
            <a:r>
              <a:rPr lang="en-US" u="sng" dirty="0" err="1">
                <a:hlinkClick r:id="rId12"/>
              </a:rPr>
              <a:t>wikipedia</a:t>
            </a:r>
            <a:r>
              <a:rPr lang="ru-RU" u="sng" dirty="0">
                <a:hlinkClick r:id="rId12"/>
              </a:rPr>
              <a:t>.</a:t>
            </a:r>
            <a:r>
              <a:rPr lang="en-US" u="sng" dirty="0">
                <a:hlinkClick r:id="rId12"/>
              </a:rPr>
              <a:t>org</a:t>
            </a:r>
            <a:r>
              <a:rPr lang="ru-RU" u="sng" dirty="0">
                <a:hlinkClick r:id="rId12"/>
              </a:rPr>
              <a:t>/</a:t>
            </a:r>
            <a:r>
              <a:rPr lang="en-US" u="sng" dirty="0">
                <a:hlinkClick r:id="rId12"/>
              </a:rPr>
              <a:t>wiki</a:t>
            </a:r>
            <a:r>
              <a:rPr lang="ru-RU" u="sng" dirty="0">
                <a:hlinkClick r:id="rId12"/>
              </a:rPr>
              <a:t>/</a:t>
            </a:r>
            <a:r>
              <a:rPr lang="en-US" u="sng" dirty="0">
                <a:hlinkClick r:id="rId12"/>
              </a:rPr>
              <a:t>French</a:t>
            </a:r>
            <a:r>
              <a:rPr lang="ru-RU" u="sng" dirty="0">
                <a:hlinkClick r:id="rId12"/>
              </a:rPr>
              <a:t>_</a:t>
            </a:r>
            <a:r>
              <a:rPr lang="en-US" u="sng" dirty="0">
                <a:hlinkClick r:id="rId12"/>
              </a:rPr>
              <a:t>invasion</a:t>
            </a:r>
            <a:r>
              <a:rPr lang="ru-RU" u="sng" dirty="0">
                <a:hlinkClick r:id="rId12"/>
              </a:rPr>
              <a:t>_</a:t>
            </a:r>
            <a:r>
              <a:rPr lang="en-US" u="sng" dirty="0">
                <a:hlinkClick r:id="rId12"/>
              </a:rPr>
              <a:t>of</a:t>
            </a:r>
            <a:r>
              <a:rPr lang="ru-RU" u="sng" dirty="0">
                <a:hlinkClick r:id="rId12"/>
              </a:rPr>
              <a:t>_</a:t>
            </a:r>
            <a:r>
              <a:rPr lang="en-US" u="sng" dirty="0">
                <a:hlinkClick r:id="rId12"/>
              </a:rPr>
              <a:t>Russia</a:t>
            </a:r>
            <a:r>
              <a:rPr lang="ru-RU" u="sng" dirty="0">
                <a:hlinkClick r:id="rId12"/>
              </a:rPr>
              <a:t>#</a:t>
            </a:r>
            <a:r>
              <a:rPr lang="en-US" u="sng" dirty="0">
                <a:hlinkClick r:id="rId12"/>
              </a:rPr>
              <a:t>Retreat</a:t>
            </a:r>
            <a:r>
              <a:rPr lang="ru-RU" u="sng" dirty="0">
                <a:hlinkClick r:id="rId12"/>
              </a:rPr>
              <a:t>_</a:t>
            </a:r>
            <a:r>
              <a:rPr lang="en-US" u="sng" dirty="0">
                <a:hlinkClick r:id="rId12"/>
              </a:rPr>
              <a:t>and</a:t>
            </a:r>
            <a:r>
              <a:rPr lang="ru-RU" u="sng" dirty="0">
                <a:hlinkClick r:id="rId12"/>
              </a:rPr>
              <a:t>_</a:t>
            </a:r>
            <a:r>
              <a:rPr lang="en-US" u="sng" dirty="0" smtClean="0">
                <a:hlinkClick r:id="rId12"/>
              </a:rPr>
              <a:t>Rebuilding</a:t>
            </a:r>
            <a:endParaRPr lang="ru-RU" u="sng" dirty="0" smtClean="0"/>
          </a:p>
          <a:p>
            <a:pPr lvl="0"/>
            <a:r>
              <a:rPr lang="ru-RU" dirty="0"/>
              <a:t>http://tea4er.ru/contest/1877-----llong-live-victory-1812-2012r--200---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</TotalTime>
  <Words>401</Words>
  <Application>Microsoft Office PowerPoint</Application>
  <PresentationFormat>Экран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Солнцестояние</vt:lpstr>
      <vt:lpstr>Great Patriotic War of 1812. The battle of Borodino</vt:lpstr>
      <vt:lpstr>“The Patriotic War of 1812. The Battle of Borodino.”</vt:lpstr>
      <vt:lpstr>Phonetic Drill</vt:lpstr>
      <vt:lpstr>Match the English words with their Russian equivalents </vt:lpstr>
      <vt:lpstr>Napoleon Bonaparte</vt:lpstr>
      <vt:lpstr>Mikhail Illarionovich Golenishchev-Kutuzov </vt:lpstr>
      <vt:lpstr>Heroes of the Patriotic War of 1812 </vt:lpstr>
      <vt:lpstr>Интернет-ресурсы</vt:lpstr>
    </vt:vector>
  </TitlesOfParts>
  <Company>Спорт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Great Patriotic War of 1812. The battle of Borodino</dc:title>
  <dc:creator>Мама</dc:creator>
  <cp:lastModifiedBy>Мама</cp:lastModifiedBy>
  <cp:revision>4</cp:revision>
  <dcterms:created xsi:type="dcterms:W3CDTF">2012-09-01T19:15:08Z</dcterms:created>
  <dcterms:modified xsi:type="dcterms:W3CDTF">2012-09-01T19:51:13Z</dcterms:modified>
</cp:coreProperties>
</file>