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01AF1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7347CB10-7FC3-496F-AB8A-6A2D3E18F27E}" type="datetimeFigureOut">
              <a:rPr lang="ru-RU" smtClean="0"/>
              <a:pPr/>
              <a:t>28.04.2012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F278632-4D82-4734-A55C-890B34CD468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347CB10-7FC3-496F-AB8A-6A2D3E18F27E}"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278632-4D82-4734-A55C-890B34CD468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347CB10-7FC3-496F-AB8A-6A2D3E18F27E}"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278632-4D82-4734-A55C-890B34CD468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7347CB10-7FC3-496F-AB8A-6A2D3E18F27E}" type="datetimeFigureOut">
              <a:rPr lang="ru-RU" smtClean="0"/>
              <a:pPr/>
              <a:t>28.04.2012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EF278632-4D82-4734-A55C-890B34CD468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7347CB10-7FC3-496F-AB8A-6A2D3E18F27E}" type="datetimeFigureOut">
              <a:rPr lang="ru-RU" smtClean="0"/>
              <a:pPr/>
              <a:t>28.04.2012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EF278632-4D82-4734-A55C-890B34CD4686}"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7347CB10-7FC3-496F-AB8A-6A2D3E18F27E}" type="datetimeFigureOut">
              <a:rPr lang="ru-RU" smtClean="0"/>
              <a:pPr/>
              <a:t>28.04.2012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EF278632-4D82-4734-A55C-890B34CD468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7347CB10-7FC3-496F-AB8A-6A2D3E18F27E}" type="datetimeFigureOut">
              <a:rPr lang="ru-RU" smtClean="0"/>
              <a:pPr/>
              <a:t>28.04.2012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EF278632-4D82-4734-A55C-890B34CD468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347CB10-7FC3-496F-AB8A-6A2D3E18F27E}" type="datetimeFigureOut">
              <a:rPr lang="ru-RU" smtClean="0"/>
              <a:pPr/>
              <a:t>28.04.2012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F278632-4D82-4734-A55C-890B34CD468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7347CB10-7FC3-496F-AB8A-6A2D3E18F27E}" type="datetimeFigureOut">
              <a:rPr lang="ru-RU" smtClean="0"/>
              <a:pPr/>
              <a:t>28.04.2012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EF278632-4D82-4734-A55C-890B34CD468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7347CB10-7FC3-496F-AB8A-6A2D3E18F27E}" type="datetimeFigureOut">
              <a:rPr lang="ru-RU" smtClean="0"/>
              <a:pPr/>
              <a:t>28.04.2012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EF278632-4D82-4734-A55C-890B34CD468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7347CB10-7FC3-496F-AB8A-6A2D3E18F27E}" type="datetimeFigureOut">
              <a:rPr lang="ru-RU" smtClean="0"/>
              <a:pPr/>
              <a:t>28.04.2012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EF278632-4D82-4734-A55C-890B34CD468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347CB10-7FC3-496F-AB8A-6A2D3E18F27E}" type="datetimeFigureOut">
              <a:rPr lang="ru-RU" smtClean="0"/>
              <a:pPr/>
              <a:t>28.04.2012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F278632-4D82-4734-A55C-890B34CD468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www.myspace.com/justinbieber" TargetMode="External"/><Relationship Id="rId3" Type="http://schemas.openxmlformats.org/officeDocument/2006/relationships/hyperlink" Target="http://ru.wikipedia.org/wiki/%C1%E8%E1%E5%F0,_%C4%E6%E0%F1%F2%E8%ED" TargetMode="External"/><Relationship Id="rId7" Type="http://schemas.openxmlformats.org/officeDocument/2006/relationships/hyperlink" Target="http://www.justinbiebermusic.com/" TargetMode="External"/><Relationship Id="rId12"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http://ilovejustinbieber.ru/biografiya-justina-bibera.html" TargetMode="External"/><Relationship Id="rId11" Type="http://schemas.openxmlformats.org/officeDocument/2006/relationships/image" Target="../media/image23.jpeg"/><Relationship Id="rId5" Type="http://schemas.openxmlformats.org/officeDocument/2006/relationships/hyperlink" Target="http://www.bieberworld.ru/photo" TargetMode="External"/><Relationship Id="rId10" Type="http://schemas.openxmlformats.org/officeDocument/2006/relationships/hyperlink" Target="http://lichnosti.net/people_1521-art_2057.html" TargetMode="External"/><Relationship Id="rId4" Type="http://schemas.openxmlformats.org/officeDocument/2006/relationships/hyperlink" Target="http://www.bieberworld.ru/" TargetMode="External"/><Relationship Id="rId9" Type="http://schemas.openxmlformats.org/officeDocument/2006/relationships/hyperlink" Target="http://www.facebook.com/JustinBieb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тамара\шаблоны\531582432.jpg"/>
          <p:cNvPicPr>
            <a:picLocks noChangeAspect="1" noChangeArrowheads="1"/>
          </p:cNvPicPr>
          <p:nvPr/>
        </p:nvPicPr>
        <p:blipFill>
          <a:blip r:embed="rId2"/>
          <a:srcRect/>
          <a:stretch>
            <a:fillRect/>
          </a:stretch>
        </p:blipFill>
        <p:spPr bwMode="auto">
          <a:xfrm>
            <a:off x="0" y="0"/>
            <a:ext cx="9144000" cy="6858022"/>
          </a:xfrm>
          <a:prstGeom prst="rect">
            <a:avLst/>
          </a:prstGeom>
          <a:noFill/>
        </p:spPr>
      </p:pic>
      <p:sp>
        <p:nvSpPr>
          <p:cNvPr id="5" name="Заголовок 4"/>
          <p:cNvSpPr>
            <a:spLocks noGrp="1"/>
          </p:cNvSpPr>
          <p:nvPr>
            <p:ph type="title"/>
          </p:nvPr>
        </p:nvSpPr>
        <p:spPr>
          <a:xfrm>
            <a:off x="5643570" y="2786058"/>
            <a:ext cx="3929090" cy="2500330"/>
          </a:xfrm>
        </p:spPr>
        <p:txBody>
          <a:bodyPr>
            <a:normAutofit fontScale="90000"/>
          </a:bodyPr>
          <a:lstStyle/>
          <a:p>
            <a:r>
              <a:rPr lang="ru-RU" sz="1800" dirty="0" smtClean="0">
                <a:solidFill>
                  <a:srgbClr val="FF0000"/>
                </a:solidFill>
                <a:latin typeface="Arial Black" pitchFamily="34" charset="0"/>
              </a:rPr>
              <a:t>Подготовили:</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1. Испирян Теймине</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2. Испирян Кристина</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3.  Матвеева Милана</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4.  Маркелов Никита</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5.  Шемекеева Нина</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Учитель английского языка: Дубинина Лариса Витальевна</a:t>
            </a:r>
            <a:endParaRPr lang="ru-RU" sz="1800" dirty="0">
              <a:solidFill>
                <a:srgbClr val="FF0000"/>
              </a:solidFill>
              <a:latin typeface="Arial Black" pitchFamily="34" charset="0"/>
            </a:endParaRPr>
          </a:p>
        </p:txBody>
      </p:sp>
      <p:sp>
        <p:nvSpPr>
          <p:cNvPr id="6" name="Прямоугольник 5"/>
          <p:cNvSpPr/>
          <p:nvPr/>
        </p:nvSpPr>
        <p:spPr>
          <a:xfrm>
            <a:off x="1928794" y="357166"/>
            <a:ext cx="4908716"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Justin Bieber</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pic>
        <p:nvPicPr>
          <p:cNvPr id="1027" name="Picture 3" descr="E:\Images\1184594747b0.jpg"/>
          <p:cNvPicPr>
            <a:picLocks noChangeAspect="1" noChangeArrowheads="1"/>
          </p:cNvPicPr>
          <p:nvPr/>
        </p:nvPicPr>
        <p:blipFill>
          <a:blip r:embed="rId3"/>
          <a:srcRect/>
          <a:stretch>
            <a:fillRect/>
          </a:stretch>
        </p:blipFill>
        <p:spPr bwMode="auto">
          <a:xfrm>
            <a:off x="2500298" y="1571612"/>
            <a:ext cx="3500462" cy="4553446"/>
          </a:xfrm>
          <a:prstGeom prst="rect">
            <a:avLst/>
          </a:prstGeom>
          <a:ln>
            <a:noFill/>
          </a:ln>
          <a:effectLst>
            <a:softEdge rad="112500"/>
          </a:effectLst>
        </p:spPr>
      </p:pic>
      <p:sp>
        <p:nvSpPr>
          <p:cNvPr id="9" name="Сердце 8"/>
          <p:cNvSpPr/>
          <p:nvPr/>
        </p:nvSpPr>
        <p:spPr>
          <a:xfrm rot="2347420">
            <a:off x="7695431" y="627477"/>
            <a:ext cx="269735" cy="259391"/>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0" name="Сердце 9"/>
          <p:cNvSpPr/>
          <p:nvPr/>
        </p:nvSpPr>
        <p:spPr>
          <a:xfrm rot="2642523">
            <a:off x="7491466" y="880672"/>
            <a:ext cx="275709" cy="167707"/>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1" name="Сердце 10"/>
          <p:cNvSpPr/>
          <p:nvPr/>
        </p:nvSpPr>
        <p:spPr>
          <a:xfrm rot="2347420">
            <a:off x="7903715" y="316067"/>
            <a:ext cx="427943" cy="296490"/>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2" name="Прямоугольник 11"/>
          <p:cNvSpPr/>
          <p:nvPr/>
        </p:nvSpPr>
        <p:spPr>
          <a:xfrm>
            <a:off x="500034" y="0"/>
            <a:ext cx="7744428" cy="615553"/>
          </a:xfrm>
          <a:prstGeom prst="rect">
            <a:avLst/>
          </a:prstGeom>
          <a:noFill/>
        </p:spPr>
        <p:txBody>
          <a:bodyPr wrap="none" lIns="91440" tIns="45720" rIns="91440" bIns="45720">
            <a:spAutoFit/>
          </a:bodyPr>
          <a:lstStyle/>
          <a:p>
            <a:pPr algn="ctr"/>
            <a:r>
              <a:rPr lang="ru-RU" sz="1400" b="1" dirty="0" smtClean="0">
                <a:ln w="50800"/>
                <a:solidFill>
                  <a:schemeClr val="bg1">
                    <a:shade val="50000"/>
                  </a:schemeClr>
                </a:solidFill>
              </a:rPr>
              <a:t>МБОУ «Средняя общеобразовательная школа№6 г.Канаш Чувашская республика</a:t>
            </a:r>
          </a:p>
          <a:p>
            <a:pPr algn="ctr"/>
            <a:endParaRPr lang="ru-RU" sz="2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Прямоугольник 12"/>
          <p:cNvSpPr/>
          <p:nvPr/>
        </p:nvSpPr>
        <p:spPr>
          <a:xfrm>
            <a:off x="3786182" y="6581001"/>
            <a:ext cx="635109" cy="276999"/>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1200" b="1" cap="none" spc="0" dirty="0" smtClean="0">
                <a:ln w="50800"/>
                <a:solidFill>
                  <a:schemeClr val="bg1">
                    <a:shade val="50000"/>
                  </a:schemeClr>
                </a:solidFill>
                <a:effectLst/>
              </a:rPr>
              <a:t>2012г.</a:t>
            </a:r>
            <a:endParaRPr lang="ru-RU" sz="12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тамара\шаблоны\531582432.jpg"/>
          <p:cNvPicPr>
            <a:picLocks noChangeAspect="1" noChangeArrowheads="1"/>
          </p:cNvPicPr>
          <p:nvPr/>
        </p:nvPicPr>
        <p:blipFill>
          <a:blip r:embed="rId2"/>
          <a:srcRect/>
          <a:stretch>
            <a:fillRect/>
          </a:stretch>
        </p:blipFill>
        <p:spPr bwMode="auto">
          <a:xfrm>
            <a:off x="0" y="0"/>
            <a:ext cx="9144000" cy="6858022"/>
          </a:xfrm>
          <a:prstGeom prst="rect">
            <a:avLst/>
          </a:prstGeom>
          <a:noFill/>
        </p:spPr>
      </p:pic>
      <p:sp>
        <p:nvSpPr>
          <p:cNvPr id="2" name="Заголовок 1"/>
          <p:cNvSpPr>
            <a:spLocks noGrp="1"/>
          </p:cNvSpPr>
          <p:nvPr>
            <p:ph type="title"/>
          </p:nvPr>
        </p:nvSpPr>
        <p:spPr/>
        <p:txBody>
          <a:bodyPr/>
          <a:lstStyle/>
          <a:p>
            <a:endParaRPr lang="ru-RU"/>
          </a:p>
        </p:txBody>
      </p:sp>
      <p:pic>
        <p:nvPicPr>
          <p:cNvPr id="1026" name="Picture 2" descr="C:\Documents and Settings\Admin\Рабочий стол\justin bieber\3fd7c318561b.jpg"/>
          <p:cNvPicPr>
            <a:picLocks noChangeAspect="1" noChangeArrowheads="1"/>
          </p:cNvPicPr>
          <p:nvPr/>
        </p:nvPicPr>
        <p:blipFill>
          <a:blip r:embed="rId3"/>
          <a:srcRect/>
          <a:stretch>
            <a:fillRect/>
          </a:stretch>
        </p:blipFill>
        <p:spPr bwMode="auto">
          <a:xfrm>
            <a:off x="3357554" y="2643182"/>
            <a:ext cx="3994524" cy="2460627"/>
          </a:xfrm>
          <a:prstGeom prst="rect">
            <a:avLst/>
          </a:prstGeom>
          <a:noFill/>
        </p:spPr>
      </p:pic>
      <p:pic>
        <p:nvPicPr>
          <p:cNvPr id="1027" name="Picture 3" descr="C:\Documents and Settings\Admin\Рабочий стол\justin bieber\827a1fe3_picnik.jpg"/>
          <p:cNvPicPr>
            <a:picLocks noChangeAspect="1" noChangeArrowheads="1"/>
          </p:cNvPicPr>
          <p:nvPr/>
        </p:nvPicPr>
        <p:blipFill>
          <a:blip r:embed="rId4" cstate="print"/>
          <a:srcRect/>
          <a:stretch>
            <a:fillRect/>
          </a:stretch>
        </p:blipFill>
        <p:spPr bwMode="auto">
          <a:xfrm>
            <a:off x="7169187" y="2285992"/>
            <a:ext cx="1974813" cy="3917351"/>
          </a:xfrm>
          <a:prstGeom prst="rect">
            <a:avLst/>
          </a:prstGeom>
          <a:noFill/>
        </p:spPr>
      </p:pic>
      <p:pic>
        <p:nvPicPr>
          <p:cNvPr id="1029" name="Picture 5" descr="C:\Documents and Settings\Admin\Рабочий стол\justin bieber\a_1a696427.jpg"/>
          <p:cNvPicPr>
            <a:picLocks noChangeAspect="1" noChangeArrowheads="1"/>
          </p:cNvPicPr>
          <p:nvPr/>
        </p:nvPicPr>
        <p:blipFill>
          <a:blip r:embed="rId5"/>
          <a:srcRect/>
          <a:stretch>
            <a:fillRect/>
          </a:stretch>
        </p:blipFill>
        <p:spPr bwMode="auto">
          <a:xfrm>
            <a:off x="0" y="0"/>
            <a:ext cx="1905000" cy="6858000"/>
          </a:xfrm>
          <a:prstGeom prst="rect">
            <a:avLst/>
          </a:prstGeom>
          <a:noFill/>
        </p:spPr>
      </p:pic>
      <p:pic>
        <p:nvPicPr>
          <p:cNvPr id="1030" name="Picture 6" descr="C:\Documents and Settings\Admin\Рабочий стол\justin bieber\tumblr_lbvkhro1_500.jpg"/>
          <p:cNvPicPr>
            <a:picLocks noChangeAspect="1" noChangeArrowheads="1"/>
          </p:cNvPicPr>
          <p:nvPr/>
        </p:nvPicPr>
        <p:blipFill>
          <a:blip r:embed="rId6"/>
          <a:srcRect/>
          <a:stretch>
            <a:fillRect/>
          </a:stretch>
        </p:blipFill>
        <p:spPr bwMode="auto">
          <a:xfrm>
            <a:off x="5357818" y="4514977"/>
            <a:ext cx="2214578" cy="2343023"/>
          </a:xfrm>
          <a:prstGeom prst="rect">
            <a:avLst/>
          </a:prstGeom>
          <a:noFill/>
        </p:spPr>
      </p:pic>
      <p:pic>
        <p:nvPicPr>
          <p:cNvPr id="1031" name="Picture 7" descr="C:\Documents and Settings\Admin\Рабочий стол\justin bieber\tumblr_lfobna0FOf1qalo9mo1_500.jpg"/>
          <p:cNvPicPr>
            <a:picLocks noChangeAspect="1" noChangeArrowheads="1"/>
          </p:cNvPicPr>
          <p:nvPr/>
        </p:nvPicPr>
        <p:blipFill>
          <a:blip r:embed="rId7"/>
          <a:srcRect/>
          <a:stretch>
            <a:fillRect/>
          </a:stretch>
        </p:blipFill>
        <p:spPr bwMode="auto">
          <a:xfrm>
            <a:off x="7052177" y="0"/>
            <a:ext cx="2091823" cy="2368555"/>
          </a:xfrm>
          <a:prstGeom prst="rect">
            <a:avLst/>
          </a:prstGeom>
          <a:noFill/>
        </p:spPr>
      </p:pic>
      <p:pic>
        <p:nvPicPr>
          <p:cNvPr id="1032" name="Picture 8" descr="C:\Documents and Settings\Admin\Рабочий стол\justin bieber\tumblr_lgvrsrlnqu1qd8grqo1_500.png"/>
          <p:cNvPicPr>
            <a:picLocks noChangeAspect="1" noChangeArrowheads="1"/>
          </p:cNvPicPr>
          <p:nvPr/>
        </p:nvPicPr>
        <p:blipFill>
          <a:blip r:embed="rId8"/>
          <a:srcRect/>
          <a:stretch>
            <a:fillRect/>
          </a:stretch>
        </p:blipFill>
        <p:spPr bwMode="auto">
          <a:xfrm>
            <a:off x="1714480" y="0"/>
            <a:ext cx="3429024" cy="2757625"/>
          </a:xfrm>
          <a:prstGeom prst="rect">
            <a:avLst/>
          </a:prstGeom>
          <a:noFill/>
        </p:spPr>
      </p:pic>
      <p:pic>
        <p:nvPicPr>
          <p:cNvPr id="1033" name="Picture 9" descr="C:\Documents and Settings\Admin\Рабочий стол\justin bieber\tumblr_lgzzrdMz9b1qe0bluo1_500.jpg"/>
          <p:cNvPicPr>
            <a:picLocks noChangeAspect="1" noChangeArrowheads="1"/>
          </p:cNvPicPr>
          <p:nvPr/>
        </p:nvPicPr>
        <p:blipFill>
          <a:blip r:embed="rId9"/>
          <a:srcRect/>
          <a:stretch>
            <a:fillRect/>
          </a:stretch>
        </p:blipFill>
        <p:spPr bwMode="auto">
          <a:xfrm>
            <a:off x="5000628" y="0"/>
            <a:ext cx="2143140" cy="2653207"/>
          </a:xfrm>
          <a:prstGeom prst="rect">
            <a:avLst/>
          </a:prstGeom>
          <a:noFill/>
        </p:spPr>
      </p:pic>
      <p:pic>
        <p:nvPicPr>
          <p:cNvPr id="1028" name="Picture 4" descr="C:\Documents and Settings\Admin\Рабочий стол\justin bieber\4692а2477.jpg"/>
          <p:cNvPicPr>
            <a:picLocks noChangeAspect="1" noChangeArrowheads="1"/>
          </p:cNvPicPr>
          <p:nvPr/>
        </p:nvPicPr>
        <p:blipFill>
          <a:blip r:embed="rId10"/>
          <a:srcRect/>
          <a:stretch>
            <a:fillRect/>
          </a:stretch>
        </p:blipFill>
        <p:spPr bwMode="auto">
          <a:xfrm>
            <a:off x="1571604" y="1785926"/>
            <a:ext cx="2294248" cy="3438526"/>
          </a:xfrm>
          <a:prstGeom prst="rect">
            <a:avLst/>
          </a:prstGeom>
          <a:noFill/>
        </p:spPr>
      </p:pic>
      <p:pic>
        <p:nvPicPr>
          <p:cNvPr id="1034" name="Picture 10" descr="C:\Documents and Settings\Admin\Рабочий стол\justin bieber\tumblr_liafx6REfp1qi6715o1_500[1].jpg"/>
          <p:cNvPicPr>
            <a:picLocks noChangeAspect="1" noChangeArrowheads="1"/>
          </p:cNvPicPr>
          <p:nvPr/>
        </p:nvPicPr>
        <p:blipFill>
          <a:blip r:embed="rId11"/>
          <a:srcRect/>
          <a:stretch>
            <a:fillRect/>
          </a:stretch>
        </p:blipFill>
        <p:spPr bwMode="auto">
          <a:xfrm>
            <a:off x="1857356" y="4779473"/>
            <a:ext cx="3571900" cy="207852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7" name="Picture 9" descr="C:\Documents and Settings\Admin\Рабочий стол\justin bieber\y_2b2468f7.jpg"/>
          <p:cNvPicPr>
            <a:picLocks noChangeAspect="1" noChangeArrowheads="1"/>
          </p:cNvPicPr>
          <p:nvPr/>
        </p:nvPicPr>
        <p:blipFill>
          <a:blip r:embed="rId2"/>
          <a:srcRect/>
          <a:stretch>
            <a:fillRect/>
          </a:stretch>
        </p:blipFill>
        <p:spPr bwMode="auto">
          <a:xfrm>
            <a:off x="0" y="0"/>
            <a:ext cx="3181350" cy="5934075"/>
          </a:xfrm>
          <a:prstGeom prst="rect">
            <a:avLst/>
          </a:prstGeom>
          <a:noFill/>
        </p:spPr>
      </p:pic>
      <p:pic>
        <p:nvPicPr>
          <p:cNvPr id="2058" name="Picture 10" descr="C:\Documents and Settings\Admin\Рабочий стол\justin bieber\надо.jpg"/>
          <p:cNvPicPr>
            <a:picLocks noChangeAspect="1" noChangeArrowheads="1"/>
          </p:cNvPicPr>
          <p:nvPr/>
        </p:nvPicPr>
        <p:blipFill>
          <a:blip r:embed="rId3"/>
          <a:srcRect/>
          <a:stretch>
            <a:fillRect/>
          </a:stretch>
        </p:blipFill>
        <p:spPr bwMode="auto">
          <a:xfrm>
            <a:off x="6419278" y="3071786"/>
            <a:ext cx="2724722" cy="3786214"/>
          </a:xfrm>
          <a:prstGeom prst="rect">
            <a:avLst/>
          </a:prstGeom>
          <a:noFill/>
        </p:spPr>
      </p:pic>
      <p:pic>
        <p:nvPicPr>
          <p:cNvPr id="2054" name="Picture 6" descr="C:\Documents and Settings\Admin\Рабочий стол\justin bieber\x_338619d2.jpg"/>
          <p:cNvPicPr>
            <a:picLocks noChangeAspect="1" noChangeArrowheads="1"/>
          </p:cNvPicPr>
          <p:nvPr/>
        </p:nvPicPr>
        <p:blipFill>
          <a:blip r:embed="rId4"/>
          <a:srcRect/>
          <a:stretch>
            <a:fillRect/>
          </a:stretch>
        </p:blipFill>
        <p:spPr bwMode="auto">
          <a:xfrm>
            <a:off x="0" y="4471283"/>
            <a:ext cx="2071670" cy="2386717"/>
          </a:xfrm>
          <a:prstGeom prst="rect">
            <a:avLst/>
          </a:prstGeom>
          <a:noFill/>
        </p:spPr>
      </p:pic>
      <p:pic>
        <p:nvPicPr>
          <p:cNvPr id="2051" name="Picture 3" descr="C:\Documents and Settings\Admin\Рабочий стол\justin bieber\tumblr_ln2dhhSE0X1qh1a75o1_500.png"/>
          <p:cNvPicPr>
            <a:picLocks noChangeAspect="1" noChangeArrowheads="1"/>
          </p:cNvPicPr>
          <p:nvPr/>
        </p:nvPicPr>
        <p:blipFill>
          <a:blip r:embed="rId5"/>
          <a:srcRect/>
          <a:stretch>
            <a:fillRect/>
          </a:stretch>
        </p:blipFill>
        <p:spPr bwMode="auto">
          <a:xfrm>
            <a:off x="2928926" y="0"/>
            <a:ext cx="3143272" cy="3286124"/>
          </a:xfrm>
          <a:prstGeom prst="rect">
            <a:avLst/>
          </a:prstGeom>
          <a:noFill/>
        </p:spPr>
      </p:pic>
      <p:pic>
        <p:nvPicPr>
          <p:cNvPr id="2050" name="Picture 2" descr="C:\Documents and Settings\Admin\Рабочий стол\justin bieber\tumblr_lk71gkmrEd1qe0bluo1_500.jpg"/>
          <p:cNvPicPr>
            <a:picLocks noChangeAspect="1" noChangeArrowheads="1"/>
          </p:cNvPicPr>
          <p:nvPr/>
        </p:nvPicPr>
        <p:blipFill>
          <a:blip r:embed="rId6"/>
          <a:srcRect/>
          <a:stretch>
            <a:fillRect/>
          </a:stretch>
        </p:blipFill>
        <p:spPr bwMode="auto">
          <a:xfrm>
            <a:off x="6236014" y="0"/>
            <a:ext cx="2907986" cy="3364512"/>
          </a:xfrm>
          <a:prstGeom prst="rect">
            <a:avLst/>
          </a:prstGeom>
          <a:noFill/>
        </p:spPr>
      </p:pic>
      <p:pic>
        <p:nvPicPr>
          <p:cNvPr id="2055" name="Picture 7" descr="C:\Documents and Settings\Admin\Рабочий стол\justin bieber\x_a1eff693.jpg"/>
          <p:cNvPicPr>
            <a:picLocks noChangeAspect="1" noChangeArrowheads="1"/>
          </p:cNvPicPr>
          <p:nvPr/>
        </p:nvPicPr>
        <p:blipFill>
          <a:blip r:embed="rId7"/>
          <a:srcRect/>
          <a:stretch>
            <a:fillRect/>
          </a:stretch>
        </p:blipFill>
        <p:spPr bwMode="auto">
          <a:xfrm>
            <a:off x="2928926" y="3579814"/>
            <a:ext cx="3493541" cy="3278186"/>
          </a:xfrm>
          <a:prstGeom prst="rect">
            <a:avLst/>
          </a:prstGeom>
          <a:noFill/>
        </p:spPr>
      </p:pic>
      <p:pic>
        <p:nvPicPr>
          <p:cNvPr id="2056" name="Picture 8" descr="C:\Documents and Settings\Admin\Рабочий стол\justin bieber\x_e1a12d80.jpg"/>
          <p:cNvPicPr>
            <a:picLocks noChangeAspect="1" noChangeArrowheads="1"/>
          </p:cNvPicPr>
          <p:nvPr/>
        </p:nvPicPr>
        <p:blipFill>
          <a:blip r:embed="rId8"/>
          <a:srcRect/>
          <a:stretch>
            <a:fillRect/>
          </a:stretch>
        </p:blipFill>
        <p:spPr bwMode="auto">
          <a:xfrm>
            <a:off x="1714480" y="4214794"/>
            <a:ext cx="2643206" cy="2643206"/>
          </a:xfrm>
          <a:prstGeom prst="rect">
            <a:avLst/>
          </a:prstGeom>
          <a:noFill/>
        </p:spPr>
      </p:pic>
      <p:pic>
        <p:nvPicPr>
          <p:cNvPr id="2053" name="Picture 5" descr="C:\Documents and Settings\Admin\Рабочий стол\justin bieber\x_512bf663.jpg"/>
          <p:cNvPicPr>
            <a:picLocks noChangeAspect="1" noChangeArrowheads="1"/>
          </p:cNvPicPr>
          <p:nvPr/>
        </p:nvPicPr>
        <p:blipFill>
          <a:blip r:embed="rId9"/>
          <a:srcRect/>
          <a:stretch>
            <a:fillRect/>
          </a:stretch>
        </p:blipFill>
        <p:spPr bwMode="auto">
          <a:xfrm>
            <a:off x="5286380" y="-142900"/>
            <a:ext cx="1643074" cy="3571900"/>
          </a:xfrm>
          <a:prstGeom prst="rect">
            <a:avLst/>
          </a:prstGeom>
          <a:noFill/>
        </p:spPr>
      </p:pic>
      <p:pic>
        <p:nvPicPr>
          <p:cNvPr id="2052" name="Picture 4" descr="C:\Documents and Settings\Admin\Рабочий стол\justin bieber\x_9ea230bb.jpg"/>
          <p:cNvPicPr>
            <a:picLocks noChangeAspect="1" noChangeArrowheads="1"/>
          </p:cNvPicPr>
          <p:nvPr/>
        </p:nvPicPr>
        <p:blipFill>
          <a:blip r:embed="rId10"/>
          <a:srcRect/>
          <a:stretch>
            <a:fillRect/>
          </a:stretch>
        </p:blipFill>
        <p:spPr bwMode="auto">
          <a:xfrm>
            <a:off x="2357422" y="1428736"/>
            <a:ext cx="1857388" cy="2688325"/>
          </a:xfrm>
          <a:prstGeom prst="rect">
            <a:avLst/>
          </a:prstGeom>
          <a:noFill/>
        </p:spPr>
      </p:pic>
      <p:pic>
        <p:nvPicPr>
          <p:cNvPr id="2059" name="Picture 11" descr="C:\Documents and Settings\Admin\Рабочий стол\justin bieber\x_48553dc4.jpg"/>
          <p:cNvPicPr>
            <a:picLocks noChangeAspect="1" noChangeArrowheads="1"/>
          </p:cNvPicPr>
          <p:nvPr/>
        </p:nvPicPr>
        <p:blipFill>
          <a:blip r:embed="rId11"/>
          <a:srcRect/>
          <a:stretch>
            <a:fillRect/>
          </a:stretch>
        </p:blipFill>
        <p:spPr bwMode="auto">
          <a:xfrm>
            <a:off x="4000496" y="2643182"/>
            <a:ext cx="2637574" cy="186212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8" name="Picture 4" descr="C:\Documents and Settings\Admin\Рабочий стол\justin bieber\x_33cb7b1f.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4857752" y="2000240"/>
            <a:ext cx="343555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Thank you!!!</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тамара\шаблоны\531582432.jpg"/>
          <p:cNvPicPr>
            <a:picLocks noChangeAspect="1" noChangeArrowheads="1"/>
          </p:cNvPicPr>
          <p:nvPr/>
        </p:nvPicPr>
        <p:blipFill>
          <a:blip r:embed="rId2"/>
          <a:srcRect/>
          <a:stretch>
            <a:fillRect/>
          </a:stretch>
        </p:blipFill>
        <p:spPr bwMode="auto">
          <a:xfrm>
            <a:off x="0" y="-22"/>
            <a:ext cx="9144000" cy="6858022"/>
          </a:xfrm>
          <a:prstGeom prst="rect">
            <a:avLst/>
          </a:prstGeom>
          <a:noFill/>
        </p:spPr>
      </p:pic>
      <p:sp>
        <p:nvSpPr>
          <p:cNvPr id="2" name="Заголовок 1"/>
          <p:cNvSpPr>
            <a:spLocks noGrp="1"/>
          </p:cNvSpPr>
          <p:nvPr>
            <p:ph type="title"/>
          </p:nvPr>
        </p:nvSpPr>
        <p:spPr>
          <a:xfrm>
            <a:off x="2214546" y="642918"/>
            <a:ext cx="6643702" cy="2571768"/>
          </a:xfrm>
        </p:spPr>
        <p:txBody>
          <a:bodyPr>
            <a:normAutofit fontScale="90000"/>
          </a:bodyPr>
          <a:lstStyle/>
          <a:p>
            <a:r>
              <a:rPr lang="en-US" sz="2400" dirty="0" smtClean="0">
                <a:solidFill>
                  <a:srgbClr val="FF0000"/>
                </a:solidFill>
                <a:latin typeface="Arial Black" pitchFamily="34" charset="0"/>
              </a:rPr>
              <a:t>Justin Bieber was born on March 1, 1994.</a:t>
            </a:r>
            <a:br>
              <a:rPr lang="en-US" sz="2400" dirty="0" smtClean="0">
                <a:solidFill>
                  <a:srgbClr val="FF0000"/>
                </a:solidFill>
                <a:latin typeface="Arial Black" pitchFamily="34" charset="0"/>
              </a:rPr>
            </a:br>
            <a:r>
              <a:rPr lang="en-US" sz="2400" dirty="0" smtClean="0">
                <a:solidFill>
                  <a:srgbClr val="FF0000"/>
                </a:solidFill>
                <a:latin typeface="Arial Black" pitchFamily="34" charset="0"/>
              </a:rPr>
              <a:t> He was born in the city Stratford in the Canadian province of Ontario.</a:t>
            </a:r>
            <a:br>
              <a:rPr lang="en-US" sz="2400" dirty="0" smtClean="0">
                <a:solidFill>
                  <a:srgbClr val="FF0000"/>
                </a:solidFill>
                <a:latin typeface="Arial Black" pitchFamily="34" charset="0"/>
              </a:rPr>
            </a:br>
            <a:r>
              <a:rPr lang="en-US" sz="2400" dirty="0" smtClean="0">
                <a:solidFill>
                  <a:srgbClr val="FF0000"/>
                </a:solidFill>
                <a:latin typeface="Arial Black" pitchFamily="34" charset="0"/>
              </a:rPr>
              <a:t> His mother, Pattie Mellette met Jeremy Bieber at the very young age of 18 and gave birth to Justin.</a:t>
            </a:r>
            <a:endParaRPr lang="ru-RU" sz="2400" dirty="0">
              <a:solidFill>
                <a:srgbClr val="FF0000"/>
              </a:solidFill>
              <a:latin typeface="Arial Black" pitchFamily="34" charset="0"/>
            </a:endParaRPr>
          </a:p>
        </p:txBody>
      </p:sp>
      <p:sp>
        <p:nvSpPr>
          <p:cNvPr id="4" name="Прямоугольник 3"/>
          <p:cNvSpPr/>
          <p:nvPr/>
        </p:nvSpPr>
        <p:spPr>
          <a:xfrm>
            <a:off x="2714612" y="0"/>
            <a:ext cx="3786614"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Biography</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pic>
        <p:nvPicPr>
          <p:cNvPr id="4098" name="Picture 2" descr="Картинка 28 из 1492"/>
          <p:cNvPicPr>
            <a:picLocks noChangeAspect="1" noChangeArrowheads="1"/>
          </p:cNvPicPr>
          <p:nvPr/>
        </p:nvPicPr>
        <p:blipFill>
          <a:blip r:embed="rId3"/>
          <a:srcRect/>
          <a:stretch>
            <a:fillRect/>
          </a:stretch>
        </p:blipFill>
        <p:spPr bwMode="auto">
          <a:xfrm>
            <a:off x="1785918" y="3000372"/>
            <a:ext cx="3167065" cy="3857628"/>
          </a:xfrm>
          <a:prstGeom prst="rect">
            <a:avLst/>
          </a:prstGeom>
          <a:ln>
            <a:noFill/>
          </a:ln>
          <a:effectLst>
            <a:softEdge rad="112500"/>
          </a:effectLst>
        </p:spPr>
      </p:pic>
      <p:sp>
        <p:nvSpPr>
          <p:cNvPr id="9" name="Сердце 8"/>
          <p:cNvSpPr/>
          <p:nvPr/>
        </p:nvSpPr>
        <p:spPr>
          <a:xfrm rot="2347420">
            <a:off x="6552422" y="413189"/>
            <a:ext cx="269735" cy="259391"/>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0" name="Сердце 9"/>
          <p:cNvSpPr/>
          <p:nvPr/>
        </p:nvSpPr>
        <p:spPr>
          <a:xfrm rot="2642523">
            <a:off x="6348457" y="666384"/>
            <a:ext cx="275709" cy="167707"/>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1" name="Сердце 10"/>
          <p:cNvSpPr/>
          <p:nvPr/>
        </p:nvSpPr>
        <p:spPr>
          <a:xfrm rot="2347420">
            <a:off x="6760706" y="101777"/>
            <a:ext cx="427943" cy="296490"/>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4100" name="Picture 4" descr="Картинка 2 из 1492"/>
          <p:cNvPicPr>
            <a:picLocks noChangeAspect="1" noChangeArrowheads="1"/>
          </p:cNvPicPr>
          <p:nvPr/>
        </p:nvPicPr>
        <p:blipFill>
          <a:blip r:embed="rId4"/>
          <a:srcRect/>
          <a:stretch>
            <a:fillRect/>
          </a:stretch>
        </p:blipFill>
        <p:spPr bwMode="auto">
          <a:xfrm>
            <a:off x="4714876" y="3000372"/>
            <a:ext cx="2928927" cy="38576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тамара\шаблоны\531582432.jpg"/>
          <p:cNvPicPr>
            <a:picLocks noChangeAspect="1" noChangeArrowheads="1"/>
          </p:cNvPicPr>
          <p:nvPr/>
        </p:nvPicPr>
        <p:blipFill>
          <a:blip r:embed="rId2"/>
          <a:srcRect/>
          <a:stretch>
            <a:fillRect/>
          </a:stretch>
        </p:blipFill>
        <p:spPr bwMode="auto">
          <a:xfrm>
            <a:off x="0" y="0"/>
            <a:ext cx="9144000" cy="6858022"/>
          </a:xfrm>
          <a:prstGeom prst="rect">
            <a:avLst/>
          </a:prstGeom>
          <a:noFill/>
        </p:spPr>
      </p:pic>
      <p:sp>
        <p:nvSpPr>
          <p:cNvPr id="2" name="Заголовок 1"/>
          <p:cNvSpPr>
            <a:spLocks noGrp="1"/>
          </p:cNvSpPr>
          <p:nvPr>
            <p:ph type="title"/>
          </p:nvPr>
        </p:nvSpPr>
        <p:spPr>
          <a:xfrm>
            <a:off x="1785918" y="857232"/>
            <a:ext cx="7143800" cy="5715040"/>
          </a:xfrm>
        </p:spPr>
        <p:txBody>
          <a:bodyPr>
            <a:normAutofit fontScale="90000"/>
          </a:bodyPr>
          <a:lstStyle/>
          <a:p>
            <a:r>
              <a:rPr lang="en-US" sz="2400" b="1" dirty="0" smtClean="0">
                <a:ln w="10541" cmpd="sng">
                  <a:solidFill>
                    <a:schemeClr val="accent1">
                      <a:shade val="88000"/>
                      <a:satMod val="110000"/>
                    </a:schemeClr>
                  </a:solidFill>
                  <a:prstDash val="solid"/>
                </a:ln>
                <a:solidFill>
                  <a:srgbClr val="FF0000"/>
                </a:solidFill>
                <a:effectLst/>
              </a:rPr>
              <a:t>Justin's mother bought him a drum set at the age of 4, and then he quickly progressed in learning to play the piano at age 7 and the guitar at age 10. When Justin went to the middle school, he learned to play the trumpet.</a:t>
            </a:r>
            <a:br>
              <a:rPr lang="en-US" sz="2400" b="1" dirty="0" smtClean="0">
                <a:ln w="10541" cmpd="sng">
                  <a:solidFill>
                    <a:schemeClr val="accent1">
                      <a:shade val="88000"/>
                      <a:satMod val="110000"/>
                    </a:schemeClr>
                  </a:solidFill>
                  <a:prstDash val="solid"/>
                </a:ln>
                <a:solidFill>
                  <a:srgbClr val="FF0000"/>
                </a:solidFill>
                <a:effectLst/>
              </a:rPr>
            </a:br>
            <a:r>
              <a:rPr lang="en-US" sz="2400" b="1" dirty="0" smtClean="0">
                <a:ln w="10541" cmpd="sng">
                  <a:solidFill>
                    <a:schemeClr val="accent1">
                      <a:shade val="88000"/>
                      <a:satMod val="110000"/>
                    </a:schemeClr>
                  </a:solidFill>
                  <a:prstDash val="solid"/>
                </a:ln>
                <a:solidFill>
                  <a:srgbClr val="FF0000"/>
                </a:solidFill>
                <a:effectLst/>
              </a:rPr>
              <a:t>It was no secret that Justin had an aptitude for playing musical instruments, but Justin amazed everyone with his singing voice at his hometown singing contest called the Stratford Star. Justin Bieber's proud parents posted videos of the singing competition on YouTube where the video became a viral hit. It was so much of a hit that music industry executives, including the former child hip hop singer phenomena. Usher signed a lucrative record contract with Justin Bieber .</a:t>
            </a:r>
            <a:endParaRPr lang="en-US" sz="2400" b="1" dirty="0">
              <a:ln w="10541" cmpd="sng">
                <a:solidFill>
                  <a:schemeClr val="accent1">
                    <a:shade val="88000"/>
                    <a:satMod val="110000"/>
                  </a:schemeClr>
                </a:solidFill>
                <a:prstDash val="solid"/>
              </a:ln>
              <a:solidFill>
                <a:srgbClr val="FF0000"/>
              </a:solidFill>
              <a:effectLst/>
            </a:endParaRPr>
          </a:p>
        </p:txBody>
      </p:sp>
      <p:sp>
        <p:nvSpPr>
          <p:cNvPr id="4" name="Сердце 3"/>
          <p:cNvSpPr/>
          <p:nvPr/>
        </p:nvSpPr>
        <p:spPr>
          <a:xfrm rot="2347420">
            <a:off x="7695432" y="413187"/>
            <a:ext cx="269735" cy="259391"/>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5" name="Сердце 4"/>
          <p:cNvSpPr/>
          <p:nvPr/>
        </p:nvSpPr>
        <p:spPr>
          <a:xfrm rot="2642523">
            <a:off x="7491467" y="666382"/>
            <a:ext cx="275709" cy="167707"/>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6" name="Сердце 5"/>
          <p:cNvSpPr/>
          <p:nvPr/>
        </p:nvSpPr>
        <p:spPr>
          <a:xfrm rot="2347420">
            <a:off x="7903716" y="101775"/>
            <a:ext cx="427943" cy="296490"/>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 name="Прямоугольник 6"/>
          <p:cNvSpPr/>
          <p:nvPr/>
        </p:nvSpPr>
        <p:spPr>
          <a:xfrm>
            <a:off x="3929058" y="142852"/>
            <a:ext cx="238719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 glory</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pic>
        <p:nvPicPr>
          <p:cNvPr id="1026" name="Picture 2" descr="C:\Documents and Settings\Admin\Рабочий стол\justin bieber\a_887b2789.jpg"/>
          <p:cNvPicPr>
            <a:picLocks noChangeAspect="1" noChangeArrowheads="1"/>
          </p:cNvPicPr>
          <p:nvPr/>
        </p:nvPicPr>
        <p:blipFill>
          <a:blip r:embed="rId3"/>
          <a:srcRect/>
          <a:stretch>
            <a:fillRect/>
          </a:stretch>
        </p:blipFill>
        <p:spPr bwMode="auto">
          <a:xfrm>
            <a:off x="0" y="0"/>
            <a:ext cx="2214546"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тамара\шаблоны\531582432.jpg"/>
          <p:cNvPicPr>
            <a:picLocks noChangeAspect="1" noChangeArrowheads="1"/>
          </p:cNvPicPr>
          <p:nvPr/>
        </p:nvPicPr>
        <p:blipFill>
          <a:blip r:embed="rId2"/>
          <a:srcRect/>
          <a:stretch>
            <a:fillRect/>
          </a:stretch>
        </p:blipFill>
        <p:spPr bwMode="auto">
          <a:xfrm>
            <a:off x="0" y="0"/>
            <a:ext cx="9144000" cy="6858022"/>
          </a:xfrm>
          <a:prstGeom prst="rect">
            <a:avLst/>
          </a:prstGeom>
          <a:noFill/>
        </p:spPr>
      </p:pic>
      <p:sp>
        <p:nvSpPr>
          <p:cNvPr id="2" name="Заголовок 1"/>
          <p:cNvSpPr>
            <a:spLocks noGrp="1"/>
          </p:cNvSpPr>
          <p:nvPr>
            <p:ph type="title"/>
          </p:nvPr>
        </p:nvSpPr>
        <p:spPr>
          <a:xfrm>
            <a:off x="1142976" y="500042"/>
            <a:ext cx="8229600" cy="292893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When the boy was 13 he helped the mother to pay accounts. The Us Magazine published the unknown boy </a:t>
            </a:r>
            <a:r>
              <a:rPr lang="en-US" sz="1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Biber's</a:t>
            </a:r>
            <a:r>
              <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pictures, on them he tried to earn money by the talent at a cinema. </a:t>
            </a:r>
            <a:br>
              <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br>
            <a:r>
              <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As it is known from the biography and the film about the  life of the star boy, he was not always a star. The Canadian teenager had to help his mother who brought her children up without the father. </a:t>
            </a:r>
            <a:br>
              <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br>
            <a:r>
              <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Biber played the guitar and sang at an entrance of a cinema.</a:t>
            </a:r>
            <a:br>
              <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br>
            <a:r>
              <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Justin told that his earnings at a cinema were 3000 dollars that is certainly incomparable with its today's income. </a:t>
            </a:r>
            <a:br>
              <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br>
            <a:r>
              <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So the career of the well-known teenager began.</a:t>
            </a:r>
            <a:endParaRPr lang="ru-RU"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074" name="Picture 2" descr="http://i97.beon.ru/92/5/990592/10/59118410/us.jpeg"/>
          <p:cNvPicPr>
            <a:picLocks noChangeAspect="1" noChangeArrowheads="1"/>
          </p:cNvPicPr>
          <p:nvPr/>
        </p:nvPicPr>
        <p:blipFill>
          <a:blip r:embed="rId3"/>
          <a:srcRect/>
          <a:stretch>
            <a:fillRect/>
          </a:stretch>
        </p:blipFill>
        <p:spPr bwMode="auto">
          <a:xfrm>
            <a:off x="1643042" y="3286124"/>
            <a:ext cx="3214710" cy="3571876"/>
          </a:xfrm>
          <a:prstGeom prst="rect">
            <a:avLst/>
          </a:prstGeom>
          <a:ln>
            <a:noFill/>
          </a:ln>
          <a:effectLst>
            <a:softEdge rad="112500"/>
          </a:effectLst>
        </p:spPr>
      </p:pic>
      <p:pic>
        <p:nvPicPr>
          <p:cNvPr id="3076" name="Picture 4" descr="http://cs5559.vkontakte.ru/u145586044/149847306/x_f3bb4809.jpg"/>
          <p:cNvPicPr>
            <a:picLocks noChangeAspect="1" noChangeArrowheads="1"/>
          </p:cNvPicPr>
          <p:nvPr/>
        </p:nvPicPr>
        <p:blipFill>
          <a:blip r:embed="rId4"/>
          <a:srcRect/>
          <a:stretch>
            <a:fillRect/>
          </a:stretch>
        </p:blipFill>
        <p:spPr bwMode="auto">
          <a:xfrm>
            <a:off x="4857752" y="3286124"/>
            <a:ext cx="3429024" cy="3571876"/>
          </a:xfrm>
          <a:prstGeom prst="rect">
            <a:avLst/>
          </a:prstGeom>
          <a:ln>
            <a:noFill/>
          </a:ln>
          <a:effectLst>
            <a:softEdge rad="112500"/>
          </a:effectLst>
        </p:spPr>
      </p:pic>
      <p:sp>
        <p:nvSpPr>
          <p:cNvPr id="8" name="Прямоугольник 7"/>
          <p:cNvSpPr/>
          <p:nvPr/>
        </p:nvSpPr>
        <p:spPr>
          <a:xfrm>
            <a:off x="1000068" y="0"/>
            <a:ext cx="8143932" cy="646331"/>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cs typeface="Arial" pitchFamily="34" charset="0"/>
              </a:rPr>
              <a:t>The career of the teenager</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7" name="Сердце 6"/>
          <p:cNvSpPr/>
          <p:nvPr/>
        </p:nvSpPr>
        <p:spPr>
          <a:xfrm rot="2347420">
            <a:off x="9023700" y="56021"/>
            <a:ext cx="269735" cy="259391"/>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9" name="Сердце 8"/>
          <p:cNvSpPr/>
          <p:nvPr/>
        </p:nvSpPr>
        <p:spPr>
          <a:xfrm rot="2642523">
            <a:off x="8848758" y="357984"/>
            <a:ext cx="275709" cy="167707"/>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0" name="Сердце 9"/>
          <p:cNvSpPr/>
          <p:nvPr/>
        </p:nvSpPr>
        <p:spPr>
          <a:xfrm rot="2347420">
            <a:off x="8731916" y="316065"/>
            <a:ext cx="427943" cy="296490"/>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1" name="Сердце 10"/>
          <p:cNvSpPr/>
          <p:nvPr/>
        </p:nvSpPr>
        <p:spPr>
          <a:xfrm rot="2642523">
            <a:off x="8592060" y="143696"/>
            <a:ext cx="275709" cy="167707"/>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2" name="Сердце 11"/>
          <p:cNvSpPr/>
          <p:nvPr/>
        </p:nvSpPr>
        <p:spPr>
          <a:xfrm rot="2347420">
            <a:off x="8475218" y="101777"/>
            <a:ext cx="427943" cy="296490"/>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тамара\шаблоны\531582432.jpg"/>
          <p:cNvPicPr>
            <a:picLocks noChangeAspect="1" noChangeArrowheads="1"/>
          </p:cNvPicPr>
          <p:nvPr/>
        </p:nvPicPr>
        <p:blipFill>
          <a:blip r:embed="rId2"/>
          <a:srcRect/>
          <a:stretch>
            <a:fillRect/>
          </a:stretch>
        </p:blipFill>
        <p:spPr bwMode="auto">
          <a:xfrm>
            <a:off x="0" y="0"/>
            <a:ext cx="9144000" cy="6858022"/>
          </a:xfrm>
          <a:prstGeom prst="rect">
            <a:avLst/>
          </a:prstGeom>
          <a:noFill/>
        </p:spPr>
      </p:pic>
      <p:sp>
        <p:nvSpPr>
          <p:cNvPr id="2" name="Заголовок 1"/>
          <p:cNvSpPr>
            <a:spLocks noGrp="1"/>
          </p:cNvSpPr>
          <p:nvPr>
            <p:ph type="title"/>
          </p:nvPr>
        </p:nvSpPr>
        <p:spPr>
          <a:xfrm>
            <a:off x="1643042" y="1000108"/>
            <a:ext cx="7358114" cy="264320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Justin is an actor and a singer. Bieber is also a self-taught musician who plays the drums, guitar, piano and trumpet. In addition to the music Justin is fond of sports. They are hockey, basketball, football, golf. </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Прямоугольник 3"/>
          <p:cNvSpPr/>
          <p:nvPr/>
        </p:nvSpPr>
        <p:spPr>
          <a:xfrm>
            <a:off x="3714744" y="0"/>
            <a:ext cx="2289409"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Hobby</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pic>
        <p:nvPicPr>
          <p:cNvPr id="31750" name="Picture 6" descr="http://www.womanews.ru/wp-content/uploads/2011/09/bieber4.png"/>
          <p:cNvPicPr>
            <a:picLocks noChangeAspect="1" noChangeArrowheads="1"/>
          </p:cNvPicPr>
          <p:nvPr/>
        </p:nvPicPr>
        <p:blipFill>
          <a:blip r:embed="rId3"/>
          <a:srcRect/>
          <a:stretch>
            <a:fillRect/>
          </a:stretch>
        </p:blipFill>
        <p:spPr bwMode="auto">
          <a:xfrm>
            <a:off x="4400550" y="3619499"/>
            <a:ext cx="4743450" cy="3238501"/>
          </a:xfrm>
          <a:prstGeom prst="rect">
            <a:avLst/>
          </a:prstGeom>
          <a:ln>
            <a:noFill/>
          </a:ln>
          <a:effectLst>
            <a:softEdge rad="112500"/>
          </a:effectLst>
        </p:spPr>
      </p:pic>
      <p:pic>
        <p:nvPicPr>
          <p:cNvPr id="31748" name="Picture 4" descr="http://savepic.net/935622m.jpg"/>
          <p:cNvPicPr>
            <a:picLocks noChangeAspect="1" noChangeArrowheads="1"/>
          </p:cNvPicPr>
          <p:nvPr/>
        </p:nvPicPr>
        <p:blipFill>
          <a:blip r:embed="rId4"/>
          <a:srcRect/>
          <a:stretch>
            <a:fillRect/>
          </a:stretch>
        </p:blipFill>
        <p:spPr bwMode="auto">
          <a:xfrm>
            <a:off x="4357686" y="3500438"/>
            <a:ext cx="2857500" cy="3357562"/>
          </a:xfrm>
          <a:prstGeom prst="rect">
            <a:avLst/>
          </a:prstGeom>
          <a:ln>
            <a:noFill/>
          </a:ln>
          <a:effectLst>
            <a:softEdge rad="112500"/>
          </a:effectLst>
        </p:spPr>
      </p:pic>
      <p:pic>
        <p:nvPicPr>
          <p:cNvPr id="31755" name="Picture 11" descr="Картинка 28 из 2573"/>
          <p:cNvPicPr>
            <a:picLocks noChangeAspect="1" noChangeArrowheads="1"/>
          </p:cNvPicPr>
          <p:nvPr/>
        </p:nvPicPr>
        <p:blipFill>
          <a:blip r:embed="rId5"/>
          <a:srcRect/>
          <a:stretch>
            <a:fillRect/>
          </a:stretch>
        </p:blipFill>
        <p:spPr bwMode="auto">
          <a:xfrm>
            <a:off x="2508272" y="3786190"/>
            <a:ext cx="2411371" cy="3071810"/>
          </a:xfrm>
          <a:prstGeom prst="rect">
            <a:avLst/>
          </a:prstGeom>
          <a:ln>
            <a:noFill/>
          </a:ln>
          <a:effectLst>
            <a:softEdge rad="112500"/>
          </a:effectLst>
        </p:spPr>
      </p:pic>
      <p:pic>
        <p:nvPicPr>
          <p:cNvPr id="31753" name="Picture 9" descr="Картинка 5 из 2573"/>
          <p:cNvPicPr>
            <a:picLocks noChangeAspect="1" noChangeArrowheads="1"/>
          </p:cNvPicPr>
          <p:nvPr/>
        </p:nvPicPr>
        <p:blipFill>
          <a:blip r:embed="rId6"/>
          <a:srcRect/>
          <a:stretch>
            <a:fillRect/>
          </a:stretch>
        </p:blipFill>
        <p:spPr bwMode="auto">
          <a:xfrm>
            <a:off x="0" y="2571744"/>
            <a:ext cx="1971675" cy="1905000"/>
          </a:xfrm>
          <a:prstGeom prst="rect">
            <a:avLst/>
          </a:prstGeom>
          <a:ln>
            <a:noFill/>
          </a:ln>
          <a:effectLst>
            <a:softEdge rad="112500"/>
          </a:effectLst>
        </p:spPr>
      </p:pic>
      <p:pic>
        <p:nvPicPr>
          <p:cNvPr id="31757" name="Picture 13" descr="Картинка 49 из 2585"/>
          <p:cNvPicPr>
            <a:picLocks noChangeAspect="1" noChangeArrowheads="1"/>
          </p:cNvPicPr>
          <p:nvPr/>
        </p:nvPicPr>
        <p:blipFill>
          <a:blip r:embed="rId7"/>
          <a:srcRect/>
          <a:stretch>
            <a:fillRect/>
          </a:stretch>
        </p:blipFill>
        <p:spPr bwMode="auto">
          <a:xfrm>
            <a:off x="0" y="4195775"/>
            <a:ext cx="3071802" cy="2662225"/>
          </a:xfrm>
          <a:prstGeom prst="rect">
            <a:avLst/>
          </a:prstGeom>
          <a:ln>
            <a:noFill/>
          </a:ln>
          <a:effectLst>
            <a:softEdge rad="112500"/>
          </a:effectLst>
        </p:spPr>
      </p:pic>
      <p:sp>
        <p:nvSpPr>
          <p:cNvPr id="12" name="Сердце 11"/>
          <p:cNvSpPr/>
          <p:nvPr/>
        </p:nvSpPr>
        <p:spPr>
          <a:xfrm rot="2347420">
            <a:off x="6338109" y="413189"/>
            <a:ext cx="269735" cy="259391"/>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3" name="Сердце 12"/>
          <p:cNvSpPr/>
          <p:nvPr/>
        </p:nvSpPr>
        <p:spPr>
          <a:xfrm rot="2642523">
            <a:off x="6134144" y="666384"/>
            <a:ext cx="275709" cy="167707"/>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4" name="Сердце 13"/>
          <p:cNvSpPr/>
          <p:nvPr/>
        </p:nvSpPr>
        <p:spPr>
          <a:xfrm rot="2347420">
            <a:off x="6546393" y="101777"/>
            <a:ext cx="427943" cy="296490"/>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тамара\шаблоны\531582432.jpg"/>
          <p:cNvPicPr>
            <a:picLocks noChangeAspect="1" noChangeArrowheads="1"/>
          </p:cNvPicPr>
          <p:nvPr/>
        </p:nvPicPr>
        <p:blipFill>
          <a:blip r:embed="rId2"/>
          <a:srcRect/>
          <a:stretch>
            <a:fillRect/>
          </a:stretch>
        </p:blipFill>
        <p:spPr bwMode="auto">
          <a:xfrm>
            <a:off x="0" y="0"/>
            <a:ext cx="9144000" cy="6858022"/>
          </a:xfrm>
          <a:prstGeom prst="rect">
            <a:avLst/>
          </a:prstGeom>
          <a:noFill/>
        </p:spPr>
      </p:pic>
      <p:sp>
        <p:nvSpPr>
          <p:cNvPr id="2" name="Заголовок 1"/>
          <p:cNvSpPr>
            <a:spLocks noGrp="1"/>
          </p:cNvSpPr>
          <p:nvPr>
            <p:ph type="title"/>
          </p:nvPr>
        </p:nvSpPr>
        <p:spPr>
          <a:xfrm>
            <a:off x="2000232" y="857232"/>
            <a:ext cx="6929486" cy="192882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2010 Justin met the actress and singer Selena Gomez. They spend a lot of time together. They try to give to each other the days off. They love each other, respect interests of each other, like to make pleasant gifts, to surprise each other. They are a good pair.</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Прямоугольник 3"/>
          <p:cNvSpPr/>
          <p:nvPr/>
        </p:nvSpPr>
        <p:spPr>
          <a:xfrm>
            <a:off x="2571736" y="0"/>
            <a:ext cx="4536819"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Private life</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pic>
        <p:nvPicPr>
          <p:cNvPr id="30724" name="Picture 4" descr="Картинка 4 из 67260"/>
          <p:cNvPicPr>
            <a:picLocks noChangeAspect="1" noChangeArrowheads="1"/>
          </p:cNvPicPr>
          <p:nvPr/>
        </p:nvPicPr>
        <p:blipFill>
          <a:blip r:embed="rId3"/>
          <a:srcRect/>
          <a:stretch>
            <a:fillRect/>
          </a:stretch>
        </p:blipFill>
        <p:spPr bwMode="auto">
          <a:xfrm>
            <a:off x="1214414" y="2686049"/>
            <a:ext cx="4500594" cy="4171951"/>
          </a:xfrm>
          <a:prstGeom prst="rect">
            <a:avLst/>
          </a:prstGeom>
          <a:ln>
            <a:noFill/>
          </a:ln>
          <a:effectLst>
            <a:softEdge rad="112500"/>
          </a:effectLst>
        </p:spPr>
      </p:pic>
      <p:pic>
        <p:nvPicPr>
          <p:cNvPr id="30722" name="Picture 2" descr="Картинка 5 из 67260"/>
          <p:cNvPicPr>
            <a:picLocks noChangeAspect="1" noChangeArrowheads="1"/>
          </p:cNvPicPr>
          <p:nvPr/>
        </p:nvPicPr>
        <p:blipFill>
          <a:blip r:embed="rId4"/>
          <a:srcRect/>
          <a:stretch>
            <a:fillRect/>
          </a:stretch>
        </p:blipFill>
        <p:spPr bwMode="auto">
          <a:xfrm>
            <a:off x="1" y="2714620"/>
            <a:ext cx="2664598" cy="4143380"/>
          </a:xfrm>
          <a:prstGeom prst="rect">
            <a:avLst/>
          </a:prstGeom>
          <a:ln>
            <a:noFill/>
          </a:ln>
          <a:effectLst>
            <a:softEdge rad="112500"/>
          </a:effectLst>
        </p:spPr>
      </p:pic>
      <p:pic>
        <p:nvPicPr>
          <p:cNvPr id="30726" name="Picture 6" descr="http://assets.acasatv.ro/assets/acasatv/2011/07/04/image_galleries/3876/top-10-cei-mai-indragiti-idoli-ai-adolescentilor-galerie-foto_1_1.jpg"/>
          <p:cNvPicPr>
            <a:picLocks noChangeAspect="1" noChangeArrowheads="1"/>
          </p:cNvPicPr>
          <p:nvPr/>
        </p:nvPicPr>
        <p:blipFill>
          <a:blip r:embed="rId5"/>
          <a:srcRect/>
          <a:stretch>
            <a:fillRect/>
          </a:stretch>
        </p:blipFill>
        <p:spPr bwMode="auto">
          <a:xfrm>
            <a:off x="4643438" y="2714620"/>
            <a:ext cx="2643628" cy="4143380"/>
          </a:xfrm>
          <a:prstGeom prst="rect">
            <a:avLst/>
          </a:prstGeom>
          <a:ln>
            <a:noFill/>
          </a:ln>
          <a:effectLst>
            <a:softEdge rad="112500"/>
          </a:effectLst>
        </p:spPr>
      </p:pic>
      <p:pic>
        <p:nvPicPr>
          <p:cNvPr id="30728" name="Picture 8" descr="Картинка 426 из 67259"/>
          <p:cNvPicPr>
            <a:picLocks noChangeAspect="1" noChangeArrowheads="1"/>
          </p:cNvPicPr>
          <p:nvPr/>
        </p:nvPicPr>
        <p:blipFill>
          <a:blip r:embed="rId6"/>
          <a:srcRect/>
          <a:stretch>
            <a:fillRect/>
          </a:stretch>
        </p:blipFill>
        <p:spPr bwMode="auto">
          <a:xfrm>
            <a:off x="6643702" y="2643182"/>
            <a:ext cx="2643174" cy="4214818"/>
          </a:xfrm>
          <a:prstGeom prst="rect">
            <a:avLst/>
          </a:prstGeom>
          <a:ln>
            <a:noFill/>
          </a:ln>
          <a:effectLst>
            <a:softEdge rad="112500"/>
          </a:effectLst>
        </p:spPr>
      </p:pic>
      <p:sp>
        <p:nvSpPr>
          <p:cNvPr id="9" name="Сердце 8"/>
          <p:cNvSpPr/>
          <p:nvPr/>
        </p:nvSpPr>
        <p:spPr>
          <a:xfrm rot="2347420">
            <a:off x="7195364" y="413189"/>
            <a:ext cx="269735" cy="259391"/>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0" name="Сердце 9"/>
          <p:cNvSpPr/>
          <p:nvPr/>
        </p:nvSpPr>
        <p:spPr>
          <a:xfrm rot="2642523">
            <a:off x="6991399" y="666384"/>
            <a:ext cx="275709" cy="167707"/>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1" name="Сердце 10"/>
          <p:cNvSpPr/>
          <p:nvPr/>
        </p:nvSpPr>
        <p:spPr>
          <a:xfrm rot="2347420">
            <a:off x="7403648" y="101777"/>
            <a:ext cx="427943" cy="296490"/>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тамара\шаблоны\531582432.jpg"/>
          <p:cNvPicPr>
            <a:picLocks noChangeAspect="1" noChangeArrowheads="1"/>
          </p:cNvPicPr>
          <p:nvPr/>
        </p:nvPicPr>
        <p:blipFill>
          <a:blip r:embed="rId2"/>
          <a:srcRect/>
          <a:stretch>
            <a:fillRect/>
          </a:stretch>
        </p:blipFill>
        <p:spPr bwMode="auto">
          <a:xfrm>
            <a:off x="0" y="0"/>
            <a:ext cx="9144000" cy="6858022"/>
          </a:xfrm>
          <a:prstGeom prst="rect">
            <a:avLst/>
          </a:prstGeom>
          <a:noFill/>
        </p:spPr>
      </p:pic>
      <p:sp>
        <p:nvSpPr>
          <p:cNvPr id="2" name="Заголовок 1"/>
          <p:cNvSpPr>
            <a:spLocks noGrp="1"/>
          </p:cNvSpPr>
          <p:nvPr>
            <p:ph type="title"/>
          </p:nvPr>
        </p:nvSpPr>
        <p:spPr>
          <a:xfrm>
            <a:off x="1714480" y="1000108"/>
            <a:ext cx="7086592" cy="1857388"/>
          </a:xfrm>
        </p:spPr>
        <p:txBody>
          <a:bodyPr>
            <a:normAutofit/>
          </a:bodyPr>
          <a:lstStyle/>
          <a:p>
            <a:r>
              <a:rPr lang="en-US" sz="20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For Justin </a:t>
            </a:r>
            <a:r>
              <a:rPr lang="en-US"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friends have great value. He appreciates them very much, respects, and will never betray. Justin has many friends from celebrities. They are Jaden Smith, Kim </a:t>
            </a:r>
            <a:r>
              <a:rPr lang="en-US" sz="2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Karadashian</a:t>
            </a:r>
            <a:r>
              <a:rPr lang="en-US"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Taylor Swift, Mayli Cyrus, Selena Gomez and others.</a:t>
            </a:r>
            <a:endParaRPr lang="ru-RU"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Прямоугольник 3"/>
          <p:cNvSpPr/>
          <p:nvPr/>
        </p:nvSpPr>
        <p:spPr>
          <a:xfrm>
            <a:off x="3143240" y="0"/>
            <a:ext cx="2525050"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Friends</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Сердце 4"/>
          <p:cNvSpPr/>
          <p:nvPr/>
        </p:nvSpPr>
        <p:spPr>
          <a:xfrm rot="2347420">
            <a:off x="5766605" y="413189"/>
            <a:ext cx="269735" cy="259391"/>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6" name="Сердце 5"/>
          <p:cNvSpPr/>
          <p:nvPr/>
        </p:nvSpPr>
        <p:spPr>
          <a:xfrm rot="2642523">
            <a:off x="5562640" y="666384"/>
            <a:ext cx="275709" cy="167707"/>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 name="Сердце 6"/>
          <p:cNvSpPr/>
          <p:nvPr/>
        </p:nvSpPr>
        <p:spPr>
          <a:xfrm rot="2347420">
            <a:off x="5974889" y="101777"/>
            <a:ext cx="427943" cy="296490"/>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29698" name="Picture 2" descr="http://www.texasgirl-californiadreams.org/gallery/albums/appearances/2011/may22/tgcd-billboardshow003.jpg"/>
          <p:cNvPicPr>
            <a:picLocks noChangeAspect="1" noChangeArrowheads="1"/>
          </p:cNvPicPr>
          <p:nvPr/>
        </p:nvPicPr>
        <p:blipFill>
          <a:blip r:embed="rId3" cstate="print"/>
          <a:srcRect/>
          <a:stretch>
            <a:fillRect/>
          </a:stretch>
        </p:blipFill>
        <p:spPr bwMode="auto">
          <a:xfrm>
            <a:off x="0" y="2616733"/>
            <a:ext cx="2500298" cy="4241267"/>
          </a:xfrm>
          <a:prstGeom prst="rect">
            <a:avLst/>
          </a:prstGeom>
          <a:ln>
            <a:noFill/>
          </a:ln>
          <a:effectLst>
            <a:softEdge rad="112500"/>
          </a:effectLst>
        </p:spPr>
      </p:pic>
      <p:pic>
        <p:nvPicPr>
          <p:cNvPr id="29699" name="Picture 3" descr="C:\Documents and Settings\Admin\Рабочий стол\justin bieber\надо9.jpg"/>
          <p:cNvPicPr>
            <a:picLocks noChangeAspect="1" noChangeArrowheads="1"/>
          </p:cNvPicPr>
          <p:nvPr/>
        </p:nvPicPr>
        <p:blipFill>
          <a:blip r:embed="rId4"/>
          <a:srcRect/>
          <a:stretch>
            <a:fillRect/>
          </a:stretch>
        </p:blipFill>
        <p:spPr bwMode="auto">
          <a:xfrm>
            <a:off x="2071670" y="2714620"/>
            <a:ext cx="2950588" cy="4143380"/>
          </a:xfrm>
          <a:prstGeom prst="rect">
            <a:avLst/>
          </a:prstGeom>
          <a:ln>
            <a:noFill/>
          </a:ln>
          <a:effectLst>
            <a:softEdge rad="112500"/>
          </a:effectLst>
        </p:spPr>
      </p:pic>
      <p:pic>
        <p:nvPicPr>
          <p:cNvPr id="29700" name="Picture 4" descr="C:\Documents and Settings\Admin\Рабочий стол\justin bieber\x_7a2e32ee.jpg"/>
          <p:cNvPicPr>
            <a:picLocks noChangeAspect="1" noChangeArrowheads="1"/>
          </p:cNvPicPr>
          <p:nvPr/>
        </p:nvPicPr>
        <p:blipFill>
          <a:blip r:embed="rId5"/>
          <a:srcRect/>
          <a:stretch>
            <a:fillRect/>
          </a:stretch>
        </p:blipFill>
        <p:spPr bwMode="auto">
          <a:xfrm>
            <a:off x="4643438" y="2707472"/>
            <a:ext cx="2767019" cy="4150528"/>
          </a:xfrm>
          <a:prstGeom prst="rect">
            <a:avLst/>
          </a:prstGeom>
          <a:ln>
            <a:noFill/>
          </a:ln>
          <a:effectLst>
            <a:softEdge rad="112500"/>
          </a:effectLst>
        </p:spPr>
      </p:pic>
      <p:pic>
        <p:nvPicPr>
          <p:cNvPr id="29701" name="Picture 5" descr="C:\Documents and Settings\Admin\Рабочий стол\justin bieber\x_cbce666a.jpg"/>
          <p:cNvPicPr>
            <a:picLocks noChangeAspect="1" noChangeArrowheads="1"/>
          </p:cNvPicPr>
          <p:nvPr/>
        </p:nvPicPr>
        <p:blipFill>
          <a:blip r:embed="rId6"/>
          <a:srcRect/>
          <a:stretch>
            <a:fillRect/>
          </a:stretch>
        </p:blipFill>
        <p:spPr bwMode="auto">
          <a:xfrm>
            <a:off x="6643702" y="2714620"/>
            <a:ext cx="2500298" cy="41433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тамара\шаблоны\531582432.jpg"/>
          <p:cNvPicPr>
            <a:picLocks noChangeAspect="1" noChangeArrowheads="1"/>
          </p:cNvPicPr>
          <p:nvPr/>
        </p:nvPicPr>
        <p:blipFill>
          <a:blip r:embed="rId2"/>
          <a:srcRect/>
          <a:stretch>
            <a:fillRect/>
          </a:stretch>
        </p:blipFill>
        <p:spPr bwMode="auto">
          <a:xfrm>
            <a:off x="0" y="0"/>
            <a:ext cx="9144000" cy="6858022"/>
          </a:xfrm>
          <a:prstGeom prst="rect">
            <a:avLst/>
          </a:prstGeom>
          <a:noFill/>
        </p:spPr>
      </p:pic>
      <p:sp>
        <p:nvSpPr>
          <p:cNvPr id="2" name="Заголовок 1"/>
          <p:cNvSpPr>
            <a:spLocks noGrp="1"/>
          </p:cNvSpPr>
          <p:nvPr>
            <p:ph type="title"/>
          </p:nvPr>
        </p:nvSpPr>
        <p:spPr>
          <a:xfrm>
            <a:off x="1357290" y="785794"/>
            <a:ext cx="3000396" cy="6072206"/>
          </a:xfrm>
        </p:spPr>
        <p:txBody>
          <a:bodyPr>
            <a:normAutofit/>
          </a:bodyPr>
          <a:lstStyle/>
          <a:p>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2010 American Music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Actor of the year 1</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Actor the year 2</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the Best Pop/Rock performer</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debut</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Favourite</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Rock album</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2010 BET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new actor</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2010 Juno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Album of the Year</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Pop Album of the Year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New actor of year</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2010 Meus Prêmios Nick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The best world artist</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2010 MTV Brazil Music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The best world artist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2010 MTV Europe Music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new performer</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boy</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 2010 MTV Video Music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new actor</a:t>
            </a:r>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2786050" y="0"/>
            <a:ext cx="3438483" cy="707886"/>
          </a:xfrm>
          <a:prstGeom prst="rect">
            <a:avLst/>
          </a:prstGeom>
          <a:noFill/>
        </p:spPr>
        <p:txBody>
          <a:bodyPr wrap="squar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awards</a:t>
            </a:r>
            <a:endParaRPr lang="ru-RU"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5" name="Сердце 4"/>
          <p:cNvSpPr/>
          <p:nvPr/>
        </p:nvSpPr>
        <p:spPr>
          <a:xfrm rot="2347420">
            <a:off x="5623729" y="413190"/>
            <a:ext cx="269735" cy="259391"/>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6" name="Сердце 5"/>
          <p:cNvSpPr/>
          <p:nvPr/>
        </p:nvSpPr>
        <p:spPr>
          <a:xfrm rot="2642523">
            <a:off x="5419764" y="666385"/>
            <a:ext cx="275709" cy="167707"/>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 name="Сердце 6"/>
          <p:cNvSpPr/>
          <p:nvPr/>
        </p:nvSpPr>
        <p:spPr>
          <a:xfrm rot="2347420">
            <a:off x="5832013" y="101778"/>
            <a:ext cx="427943" cy="296490"/>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9" name="Прямоугольник 8"/>
          <p:cNvSpPr/>
          <p:nvPr/>
        </p:nvSpPr>
        <p:spPr>
          <a:xfrm>
            <a:off x="4572000" y="785794"/>
            <a:ext cx="4572000" cy="5893921"/>
          </a:xfrm>
          <a:prstGeom prst="rect">
            <a:avLst/>
          </a:prstGeom>
        </p:spPr>
        <p:txBody>
          <a:bodyPr wrap="square">
            <a:spAutoFit/>
          </a:bodyPr>
          <a:lstStyle/>
          <a:p>
            <a:pPr algn="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2011 Brit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debut</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2011 awards "Grammy"</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new actor</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vocal Album</a:t>
            </a:r>
            <a:r>
              <a:rPr lang="en-US" sz="1300" b="1" cap="all" dirty="0" smtClean="0">
                <a:ln w="9000" cmpd="sng">
                  <a:solidFill>
                    <a:srgbClr val="FFFF00"/>
                  </a:solidFill>
                  <a:prstDash val="solid"/>
                </a:ln>
                <a:solidFill>
                  <a:srgbClr val="FFFF00"/>
                </a:solidFill>
                <a:effectLst>
                  <a:reflection blurRad="12700" stA="28000" endPos="45000" dist="1000" dir="5400000" sy="-100000" algn="bl" rotWithShape="0"/>
                </a:effectLst>
              </a:rPr>
              <a:t/>
            </a:r>
            <a:br>
              <a:rPr lang="en-US" sz="1300" b="1" cap="all" dirty="0" smtClean="0">
                <a:ln w="9000" cmpd="sng">
                  <a:solidFill>
                    <a:srgbClr val="FFFF00"/>
                  </a:solidFill>
                  <a:prstDash val="solid"/>
                </a:ln>
                <a:solidFill>
                  <a:srgbClr val="FFFF00"/>
                </a:soli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2011 Juno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album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artist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actor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International Album of  </a:t>
            </a:r>
            <a:r>
              <a:rPr lang="en-US" sz="13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theYear</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2011 Kids Choice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a:t>
            </a:r>
            <a:r>
              <a:rPr lang="en-US" sz="13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Favourite</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singer</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a:t>
            </a:r>
            <a:r>
              <a:rPr lang="en-US" sz="13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Favourite</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songs ("Baby")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2011 Billboard</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New actor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Social actor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Photocopy actor</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Digital artist of Media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album</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Streaming (video)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Favourite of the crowd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2011 CMT</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The best video of the year</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2011 MTV Music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The best video of the year</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2011 MTV Video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man's video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1300" dirty="0"/>
          </a:p>
        </p:txBody>
      </p:sp>
      <p:sp>
        <p:nvSpPr>
          <p:cNvPr id="10" name="Прямоугольник 9"/>
          <p:cNvSpPr/>
          <p:nvPr/>
        </p:nvSpPr>
        <p:spPr>
          <a:xfrm>
            <a:off x="3857620" y="1000108"/>
            <a:ext cx="2928926" cy="5293757"/>
          </a:xfrm>
          <a:prstGeom prst="rect">
            <a:avLst/>
          </a:prstGeom>
        </p:spPr>
        <p:txBody>
          <a:bodyPr wrap="square">
            <a:spAutoFit/>
          </a:bodyPr>
          <a:lstStyle/>
          <a:p>
            <a:pPr algn="ct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2010 Much Music Video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New Artist</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Canadian video</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international videos of the year in Canada</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2010 </a:t>
            </a:r>
            <a:r>
              <a:rPr lang="en-US" sz="1300" b="1" cap="all" dirty="0" err="1" smtClean="0">
                <a:ln w="9000" cmpd="sng">
                  <a:solidFill>
                    <a:srgbClr val="FF0000"/>
                  </a:solidFill>
                  <a:prstDash val="solid"/>
                </a:ln>
                <a:solidFill>
                  <a:srgbClr val="FF0000"/>
                </a:solidFill>
                <a:effectLst>
                  <a:reflection blurRad="12700" stA="28000" endPos="45000" dist="1000" dir="5400000" sy="-100000" algn="bl" rotWithShape="0"/>
                </a:effectLst>
              </a:rPr>
              <a:t>Myx</a:t>
            </a: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 Music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The best world artist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2010 Teen Choice Awards</a:t>
            </a:r>
            <a:b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Man's performer</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Man's artist</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Summer musical star</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Fanatic Fans</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Pop album</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2010 TRL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actor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2010 World Music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singer</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best new actor</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2010 Young Hollywood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The best Beginner of the year</a:t>
            </a:r>
          </a:p>
          <a:p>
            <a:pPr algn="ctr"/>
            <a:r>
              <a:rPr lang="en-US" sz="1300" b="1" cap="all" dirty="0" smtClean="0">
                <a:ln w="9000" cmpd="sng">
                  <a:solidFill>
                    <a:srgbClr val="FF0000"/>
                  </a:solidFill>
                  <a:prstDash val="solid"/>
                </a:ln>
                <a:solidFill>
                  <a:srgbClr val="FF0000"/>
                </a:solidFill>
                <a:effectLst>
                  <a:reflection blurRad="12700" stA="28000" endPos="45000" dist="1000" dir="5400000" sy="-100000" algn="bl" rotWithShape="0"/>
                </a:effectLst>
              </a:rPr>
              <a:t>2011 People's Choice Awards</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Favourite</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artist</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3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Favourite</a:t>
            </a:r>
            <a: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clips </a:t>
            </a:r>
            <a:br>
              <a:rPr lang="en-US"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1300" dirty="0"/>
          </a:p>
        </p:txBody>
      </p:sp>
      <p:pic>
        <p:nvPicPr>
          <p:cNvPr id="4098" name="Picture 2" descr="http://cs5218.userapi.com/u34606480/114079689/x_f568a984.jpg"/>
          <p:cNvPicPr>
            <a:picLocks noChangeAspect="1" noChangeArrowheads="1"/>
          </p:cNvPicPr>
          <p:nvPr/>
        </p:nvPicPr>
        <p:blipFill>
          <a:blip r:embed="rId3"/>
          <a:srcRect/>
          <a:stretch>
            <a:fillRect/>
          </a:stretch>
        </p:blipFill>
        <p:spPr bwMode="auto">
          <a:xfrm>
            <a:off x="0" y="0"/>
            <a:ext cx="1893336"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тамара\шаблоны\531582432.jpg"/>
          <p:cNvPicPr>
            <a:picLocks noChangeAspect="1" noChangeArrowheads="1"/>
          </p:cNvPicPr>
          <p:nvPr/>
        </p:nvPicPr>
        <p:blipFill>
          <a:blip r:embed="rId2"/>
          <a:srcRect/>
          <a:stretch>
            <a:fillRect/>
          </a:stretch>
        </p:blipFill>
        <p:spPr bwMode="auto">
          <a:xfrm>
            <a:off x="0" y="0"/>
            <a:ext cx="9144000" cy="6858022"/>
          </a:xfrm>
          <a:prstGeom prst="rect">
            <a:avLst/>
          </a:prstGeom>
          <a:noFill/>
        </p:spPr>
      </p:pic>
      <p:sp>
        <p:nvSpPr>
          <p:cNvPr id="2" name="Заголовок 1"/>
          <p:cNvSpPr>
            <a:spLocks noGrp="1"/>
          </p:cNvSpPr>
          <p:nvPr>
            <p:ph type="title"/>
          </p:nvPr>
        </p:nvSpPr>
        <p:spPr>
          <a:xfrm>
            <a:off x="1357290" y="285728"/>
            <a:ext cx="6643702" cy="4071942"/>
          </a:xfrm>
        </p:spPr>
        <p:txBody>
          <a:bodyPr>
            <a:normAutofit/>
          </a:bodyPr>
          <a:lstStyle/>
          <a:p>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hlinkClick r:id="rId3"/>
              </a:rPr>
              <a:t>http://ru.wikipedia.org/wiki/%C1%E8%E1%E5%F0,_%C4%E6%E0%F1%F2%E8%ED</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hlinkClick r:id="rId4"/>
              </a:rPr>
              <a:t/>
            </a:r>
            <a:b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hlinkClick r:id="rId4"/>
              </a:rPr>
            </a:b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hlinkClick r:id="rId4"/>
              </a:rPr>
              <a:t>http://www.bieberworld.ru/</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hlinkClick r:id="rId5"/>
              </a:rPr>
              <a:t>http://www.bieberworld.ru/photo</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hlinkClick r:id="rId6"/>
              </a:rPr>
              <a:t>http://ilovejustinbieber.ru/biografiya-justina-bibera.html</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hlinkClick r:id="rId7"/>
              </a:rPr>
              <a:t>http://www.justinbiebermusic.com/</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hlinkClick r:id="rId8"/>
              </a:rPr>
              <a:t>http://www.myspace.com/justinbieber</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hlinkClick r:id="rId9"/>
              </a:rPr>
              <a:t>http://www.facebook.com/JustinBieber</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hlinkClick r:id="rId10"/>
              </a:rPr>
              <a:t>http://lichnosti.net/people_1521-art_2057.html</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Прямоугольник 3"/>
          <p:cNvSpPr/>
          <p:nvPr/>
        </p:nvSpPr>
        <p:spPr>
          <a:xfrm>
            <a:off x="2285984" y="0"/>
            <a:ext cx="3482042"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resource</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pic>
        <p:nvPicPr>
          <p:cNvPr id="2050" name="Picture 2" descr="C:\Documents and Settings\Admin\Рабочий стол\justin bieber\надо8.jpg"/>
          <p:cNvPicPr>
            <a:picLocks noChangeAspect="1" noChangeArrowheads="1"/>
          </p:cNvPicPr>
          <p:nvPr/>
        </p:nvPicPr>
        <p:blipFill>
          <a:blip r:embed="rId11"/>
          <a:srcRect/>
          <a:stretch>
            <a:fillRect/>
          </a:stretch>
        </p:blipFill>
        <p:spPr bwMode="auto">
          <a:xfrm>
            <a:off x="0" y="3786190"/>
            <a:ext cx="5753100" cy="3071810"/>
          </a:xfrm>
          <a:prstGeom prst="rect">
            <a:avLst/>
          </a:prstGeom>
          <a:ln>
            <a:noFill/>
          </a:ln>
          <a:effectLst>
            <a:softEdge rad="112500"/>
          </a:effectLst>
        </p:spPr>
      </p:pic>
      <p:pic>
        <p:nvPicPr>
          <p:cNvPr id="2051" name="Picture 3" descr="C:\Documents and Settings\Admin\Рабочий стол\justin bieber\x_bfe0a7e0.jpg"/>
          <p:cNvPicPr>
            <a:picLocks noChangeAspect="1" noChangeArrowheads="1"/>
          </p:cNvPicPr>
          <p:nvPr/>
        </p:nvPicPr>
        <p:blipFill>
          <a:blip r:embed="rId12"/>
          <a:srcRect/>
          <a:stretch>
            <a:fillRect/>
          </a:stretch>
        </p:blipFill>
        <p:spPr bwMode="auto">
          <a:xfrm>
            <a:off x="5572132" y="3857628"/>
            <a:ext cx="3774759" cy="3000372"/>
          </a:xfrm>
          <a:prstGeom prst="rect">
            <a:avLst/>
          </a:prstGeom>
          <a:ln>
            <a:noFill/>
          </a:ln>
          <a:effectLst>
            <a:softEdge rad="112500"/>
          </a:effectLst>
        </p:spPr>
      </p:pic>
      <p:sp>
        <p:nvSpPr>
          <p:cNvPr id="7" name="Сердце 6"/>
          <p:cNvSpPr/>
          <p:nvPr/>
        </p:nvSpPr>
        <p:spPr>
          <a:xfrm rot="2347420">
            <a:off x="5980918" y="413189"/>
            <a:ext cx="269735" cy="259391"/>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8" name="Сердце 7"/>
          <p:cNvSpPr/>
          <p:nvPr/>
        </p:nvSpPr>
        <p:spPr>
          <a:xfrm rot="2642523">
            <a:off x="5776953" y="666384"/>
            <a:ext cx="275709" cy="167707"/>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9" name="Сердце 8"/>
          <p:cNvSpPr/>
          <p:nvPr/>
        </p:nvSpPr>
        <p:spPr>
          <a:xfrm rot="2347420">
            <a:off x="6189202" y="101777"/>
            <a:ext cx="427943" cy="296490"/>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413</TotalTime>
  <Words>295</Words>
  <Application>Microsoft Office PowerPoint</Application>
  <PresentationFormat>Экран (4:3)</PresentationFormat>
  <Paragraphs>24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Яркая</vt:lpstr>
      <vt:lpstr>Подготовили: 1. Испирян Теймине 2. Испирян Кристина 3.  Матвеева Милана 4.  Маркелов Никита 5.  Шемекеева Нина  Учитель английского языка: Дубинина Лариса Витальевна</vt:lpstr>
      <vt:lpstr>Justin Bieber was born on March 1, 1994.  He was born in the city Stratford in the Canadian province of Ontario.  His mother, Pattie Mellette met Jeremy Bieber at the very young age of 18 and gave birth to Justin.</vt:lpstr>
      <vt:lpstr>Justin's mother bought him a drum set at the age of 4, and then he quickly progressed in learning to play the piano at age 7 and the guitar at age 10. When Justin went to the middle school, he learned to play the trumpet. It was no secret that Justin had an aptitude for playing musical instruments, but Justin amazed everyone with his singing voice at his hometown singing contest called the Stratford Star. Justin Bieber's proud parents posted videos of the singing competition on YouTube where the video became a viral hit. It was so much of a hit that music industry executives, including the former child hip hop singer phenomena. Usher signed a lucrative record contract with Justin Bieber .</vt:lpstr>
      <vt:lpstr>When the boy was 13 he helped the mother to pay accounts. The Us Magazine published the unknown boy Biber's pictures, on them he tried to earn money by the talent at a cinema.  As it is known from the biography and the film about the  life of the star boy, he was not always a star. The Canadian teenager had to help his mother who brought her children up without the father.  Biber played the guitar and sang at an entrance of a cinema. Justin told that his earnings at a cinema were 3000 dollars that is certainly incomparable with its today's income.  So the career of the well-known teenager began.</vt:lpstr>
      <vt:lpstr>Justin is an actor and a singer. Bieber is also a self-taught musician who plays the drums, guitar, piano and trumpet. In addition to the music Justin is fond of sports. They are hockey, basketball, football, golf. </vt:lpstr>
      <vt:lpstr>In 2010 Justin met the actress and singer Selena Gomez. They spend a lot of time together. They try to give to each other the days off. They love each other, respect interests of each other, like to make pleasant gifts, to surprise each other. They are a good pair.</vt:lpstr>
      <vt:lpstr>For Justin friends have great value. He appreciates them very much, respects, and will never betray. Justin has many friends from celebrities. They are Jaden Smith, Kim Karadashian, Taylor Swift, Mayli Cyrus, Selena Gomez and others.</vt:lpstr>
      <vt:lpstr>2010 American Music Awards Actor of the year 1 Actor the year 2  the Best Pop/Rock performer The best debut Favourite Rock album 2010 BET Awards The best new actor 2010 Juno Awards Album of the Year Pop Album of the Year  New actor of year 2010 Meus Prêmios Nick Awards  The best world artist 2010 MTV Brazil Music Awards  The best world artist  2010 MTV Europe Music Awards The best new performer The best boy  2010 MTV Video Music Awards The best new actor </vt:lpstr>
      <vt:lpstr>http://ru.wikipedia.org/wiki/%C1%E8%E1%E5%F0,_%C4%E6%E0%F1%F2%E8%ED http://www.bieberworld.ru/ http://www.bieberworld.ru/photo http://ilovejustinbieber.ru/biografiya-justina-bibera.html http://www.justinbiebermusic.com/ http://www.myspace.com/justinbieber http://www.facebook.com/JustinBieber http://lichnosti.net/people_1521-art_2057.html</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77</cp:revision>
  <dcterms:created xsi:type="dcterms:W3CDTF">2012-04-26T15:28:12Z</dcterms:created>
  <dcterms:modified xsi:type="dcterms:W3CDTF">2012-04-28T10:12:10Z</dcterms:modified>
</cp:coreProperties>
</file>