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9" r:id="rId1"/>
  </p:sldMasterIdLst>
  <p:notesMasterIdLst>
    <p:notesMasterId r:id="rId19"/>
  </p:notesMasterIdLst>
  <p:sldIdLst>
    <p:sldId id="256" r:id="rId2"/>
    <p:sldId id="257" r:id="rId3"/>
    <p:sldId id="258" r:id="rId4"/>
    <p:sldId id="260" r:id="rId5"/>
    <p:sldId id="261" r:id="rId6"/>
    <p:sldId id="262" r:id="rId7"/>
    <p:sldId id="263" r:id="rId8"/>
    <p:sldId id="264" r:id="rId9"/>
    <p:sldId id="265" r:id="rId10"/>
    <p:sldId id="266" r:id="rId11"/>
    <p:sldId id="267" r:id="rId12"/>
    <p:sldId id="268" r:id="rId13"/>
    <p:sldId id="269" r:id="rId14"/>
    <p:sldId id="272" r:id="rId15"/>
    <p:sldId id="273" r:id="rId16"/>
    <p:sldId id="270" r:id="rId17"/>
    <p:sldId id="271" r:id="rId18"/>
  </p:sldIdLst>
  <p:sldSz cx="9144000" cy="5143500" type="screen16x9"/>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99"/>
    <a:srgbClr val="00CC99"/>
    <a:srgbClr val="FF99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30" autoAdjust="0"/>
    <p:restoredTop sz="87621" autoAdjust="0"/>
  </p:normalViewPr>
  <p:slideViewPr>
    <p:cSldViewPr>
      <p:cViewPr varScale="1">
        <p:scale>
          <a:sx n="104" d="100"/>
          <a:sy n="104" d="100"/>
        </p:scale>
        <p:origin x="-84" y="-576"/>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rtlCol="0"/>
          <a:lstStyle>
            <a:lvl1pPr algn="l" fontAlgn="auto" latinLnBrk="0">
              <a:spcBef>
                <a:spcPts val="0"/>
              </a:spcBef>
              <a:spcAft>
                <a:spcPts val="0"/>
              </a:spcAft>
              <a:defRPr lang="ru-RU" sz="1200" dirty="0">
                <a:latin typeface="+mn-lt"/>
              </a:defRPr>
            </a:lvl1pPr>
            <a:extLst/>
          </a:lstStyle>
          <a:p>
            <a:pPr>
              <a:defRPr/>
            </a:pPr>
            <a:endParaRPr/>
          </a:p>
        </p:txBody>
      </p:sp>
      <p:sp>
        <p:nvSpPr>
          <p:cNvPr id="3" name="Date Placeholder 2"/>
          <p:cNvSpPr>
            <a:spLocks noGrp="1"/>
          </p:cNvSpPr>
          <p:nvPr>
            <p:ph type="dt" idx="1"/>
          </p:nvPr>
        </p:nvSpPr>
        <p:spPr>
          <a:xfrm>
            <a:off x="3884613" y="0"/>
            <a:ext cx="2971800" cy="457200"/>
          </a:xfrm>
          <a:prstGeom prst="rect">
            <a:avLst/>
          </a:prstGeom>
        </p:spPr>
        <p:txBody>
          <a:bodyPr vert="horz" rtlCol="0"/>
          <a:lstStyle>
            <a:lvl1pPr algn="r" fontAlgn="auto" latinLnBrk="0">
              <a:spcBef>
                <a:spcPts val="0"/>
              </a:spcBef>
              <a:spcAft>
                <a:spcPts val="0"/>
              </a:spcAft>
              <a:defRPr lang="ru-RU" sz="1200">
                <a:latin typeface="+mn-lt"/>
              </a:defRPr>
            </a:lvl1pPr>
            <a:extLst/>
          </a:lstStyle>
          <a:p>
            <a:pPr>
              <a:defRPr/>
            </a:pPr>
            <a:fld id="{291B491A-F35A-49FC-885A-0C6DC36BF4C5}" type="datetimeFigureOut">
              <a:rPr/>
              <a:pPr>
                <a:defRPr/>
              </a:pPr>
              <a:t>25.04.2013</a:t>
            </a:fld>
            <a:endParaRPr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rtlCol="0" anchor="ctr"/>
          <a:lstStyle>
            <a:extLst/>
          </a:lstStyle>
          <a:p>
            <a:pPr lvl="0"/>
            <a:endParaRPr lang="ru-RU"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rtlCol="0">
            <a:normAutofit/>
          </a:bodyPr>
          <a:lstStyle>
            <a:extLst/>
          </a:lstStyle>
          <a:p>
            <a:pPr lvl="0"/>
            <a:r>
              <a:rPr lang="ru-RU" noProof="0"/>
              <a:t>Образец текста</a:t>
            </a:r>
          </a:p>
          <a:p>
            <a:pPr lvl="1"/>
            <a:r>
              <a:rPr lang="ru-RU" noProof="0"/>
              <a:t>Второй уровень</a:t>
            </a:r>
          </a:p>
          <a:p>
            <a:pPr lvl="2"/>
            <a:r>
              <a:rPr lang="ru-RU" noProof="0"/>
              <a:t>Третий уровень</a:t>
            </a:r>
          </a:p>
          <a:p>
            <a:pPr lvl="3"/>
            <a:r>
              <a:rPr lang="ru-RU" noProof="0"/>
              <a:t>Четвертый уровень</a:t>
            </a:r>
          </a:p>
          <a:p>
            <a:pPr lvl="4"/>
            <a:r>
              <a:rPr lang="ru-RU" noProof="0"/>
              <a:t>Пятый уровень</a:t>
            </a:r>
          </a:p>
        </p:txBody>
      </p:sp>
      <p:sp>
        <p:nvSpPr>
          <p:cNvPr id="6" name="Footer Placeholder 5"/>
          <p:cNvSpPr>
            <a:spLocks noGrp="1"/>
          </p:cNvSpPr>
          <p:nvPr>
            <p:ph type="ftr" sz="quarter" idx="4"/>
          </p:nvPr>
        </p:nvSpPr>
        <p:spPr>
          <a:xfrm>
            <a:off x="0" y="8685213"/>
            <a:ext cx="2971800" cy="457200"/>
          </a:xfrm>
          <a:prstGeom prst="rect">
            <a:avLst/>
          </a:prstGeom>
        </p:spPr>
        <p:txBody>
          <a:bodyPr vert="horz" rtlCol="0" anchor="b"/>
          <a:lstStyle>
            <a:lvl1pPr algn="l" fontAlgn="auto" latinLnBrk="0">
              <a:spcBef>
                <a:spcPts val="0"/>
              </a:spcBef>
              <a:spcAft>
                <a:spcPts val="0"/>
              </a:spcAft>
              <a:defRPr lang="ru-RU" sz="1200" dirty="0">
                <a:latin typeface="+mn-lt"/>
              </a:defRPr>
            </a:lvl1pPr>
            <a:extLst/>
          </a:lstStyle>
          <a:p>
            <a:pPr>
              <a:defRPr/>
            </a:pPr>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rtlCol="0" anchor="b"/>
          <a:lstStyle>
            <a:lvl1pPr algn="r" fontAlgn="auto" latinLnBrk="0">
              <a:spcBef>
                <a:spcPts val="0"/>
              </a:spcBef>
              <a:spcAft>
                <a:spcPts val="0"/>
              </a:spcAft>
              <a:defRPr lang="ru-RU" sz="1200">
                <a:latin typeface="+mn-lt"/>
              </a:defRPr>
            </a:lvl1pPr>
            <a:extLst/>
          </a:lstStyle>
          <a:p>
            <a:pPr>
              <a:defRPr/>
            </a:pPr>
            <a:fld id="{359641D1-AFA3-491D-A0CB-C11CE3875386}" type="slidenum">
              <a:rPr/>
              <a:pPr>
                <a:defRPr/>
              </a:pPr>
              <a:t>‹#›</a:t>
            </a:fld>
            <a:endParaRPr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lang="ru-RU" sz="1200" kern="1200">
        <a:solidFill>
          <a:schemeClr val="tx1"/>
        </a:solidFill>
        <a:latin typeface="+mn-lt"/>
        <a:ea typeface="+mn-ea"/>
        <a:cs typeface="+mn-cs"/>
      </a:defRPr>
    </a:lvl1pPr>
    <a:lvl2pPr marL="457200" algn="l" rtl="0" eaLnBrk="0" fontAlgn="base" hangingPunct="0">
      <a:spcBef>
        <a:spcPct val="30000"/>
      </a:spcBef>
      <a:spcAft>
        <a:spcPct val="0"/>
      </a:spcAft>
      <a:defRPr lang="ru-RU" sz="1200" kern="1200">
        <a:solidFill>
          <a:schemeClr val="tx1"/>
        </a:solidFill>
        <a:latin typeface="+mn-lt"/>
        <a:ea typeface="+mn-ea"/>
        <a:cs typeface="+mn-cs"/>
      </a:defRPr>
    </a:lvl2pPr>
    <a:lvl3pPr marL="914400" algn="l" rtl="0" eaLnBrk="0" fontAlgn="base" hangingPunct="0">
      <a:spcBef>
        <a:spcPct val="30000"/>
      </a:spcBef>
      <a:spcAft>
        <a:spcPct val="0"/>
      </a:spcAft>
      <a:defRPr lang="ru-RU" sz="1200" kern="1200">
        <a:solidFill>
          <a:schemeClr val="tx1"/>
        </a:solidFill>
        <a:latin typeface="+mn-lt"/>
        <a:ea typeface="+mn-ea"/>
        <a:cs typeface="+mn-cs"/>
      </a:defRPr>
    </a:lvl3pPr>
    <a:lvl4pPr marL="1371600" algn="l" rtl="0" eaLnBrk="0" fontAlgn="base" hangingPunct="0">
      <a:spcBef>
        <a:spcPct val="30000"/>
      </a:spcBef>
      <a:spcAft>
        <a:spcPct val="0"/>
      </a:spcAft>
      <a:defRPr lang="ru-RU" sz="1200" kern="1200">
        <a:solidFill>
          <a:schemeClr val="tx1"/>
        </a:solidFill>
        <a:latin typeface="+mn-lt"/>
        <a:ea typeface="+mn-ea"/>
        <a:cs typeface="+mn-cs"/>
      </a:defRPr>
    </a:lvl4pPr>
    <a:lvl5pPr marL="1828800" algn="l" rtl="0" eaLnBrk="0" fontAlgn="base" hangingPunct="0">
      <a:spcBef>
        <a:spcPct val="30000"/>
      </a:spcBef>
      <a:spcAft>
        <a:spcPct val="0"/>
      </a:spcAft>
      <a:defRPr lang="ru-RU" sz="1200" kern="1200">
        <a:solidFill>
          <a:schemeClr val="tx1"/>
        </a:solidFill>
        <a:latin typeface="+mn-lt"/>
        <a:ea typeface="+mn-ea"/>
        <a:cs typeface="+mn-cs"/>
      </a:defRPr>
    </a:lvl5pPr>
    <a:lvl6pPr marL="2286000" algn="l" rtl="0" latinLnBrk="0">
      <a:defRPr lang="ru-RU" sz="1200" kern="1200">
        <a:solidFill>
          <a:schemeClr val="tx1"/>
        </a:solidFill>
        <a:latin typeface="+mn-lt"/>
        <a:ea typeface="+mn-ea"/>
        <a:cs typeface="+mn-cs"/>
      </a:defRPr>
    </a:lvl6pPr>
    <a:lvl7pPr marL="2743200" algn="l" rtl="0" latinLnBrk="0">
      <a:defRPr lang="ru-RU" sz="1200" kern="1200">
        <a:solidFill>
          <a:schemeClr val="tx1"/>
        </a:solidFill>
        <a:latin typeface="+mn-lt"/>
        <a:ea typeface="+mn-ea"/>
        <a:cs typeface="+mn-cs"/>
      </a:defRPr>
    </a:lvl7pPr>
    <a:lvl8pPr marL="3200400" algn="l" rtl="0" latinLnBrk="0">
      <a:defRPr lang="ru-RU" sz="1200" kern="1200">
        <a:solidFill>
          <a:schemeClr val="tx1"/>
        </a:solidFill>
        <a:latin typeface="+mn-lt"/>
        <a:ea typeface="+mn-ea"/>
        <a:cs typeface="+mn-cs"/>
      </a:defRPr>
    </a:lvl8pPr>
    <a:lvl9pPr marL="3657600" algn="l" rtl="0" latinLnBrk="0">
      <a:defRPr lang="ru-RU" sz="1200" kern="1200">
        <a:solidFill>
          <a:schemeClr val="tx1"/>
        </a:solidFill>
        <a:latin typeface="+mn-lt"/>
        <a:ea typeface="+mn-ea"/>
        <a:cs typeface="+mn-cs"/>
      </a:defRPr>
    </a:lvl9pPr>
    <a:extLst/>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Grp="1" noRot="1" noChangeAspect="1"/>
          </p:cNvSpPr>
          <p:nvPr>
            <p:ph type="sldImg"/>
          </p:nvPr>
        </p:nvSpPr>
        <p:spPr bwMode="auto">
          <a:noFill/>
          <a:ln>
            <a:solidFill>
              <a:srgbClr val="000000"/>
            </a:solidFill>
            <a:miter lim="800000"/>
            <a:headEnd/>
            <a:tailEnd/>
          </a:ln>
        </p:spPr>
      </p:sp>
      <p:sp>
        <p:nvSpPr>
          <p:cNvPr id="15362" name="Rectangle 2"/>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smtClean="0"/>
          </a:p>
        </p:txBody>
      </p:sp>
      <p:sp>
        <p:nvSpPr>
          <p:cNvPr id="15363" name="Rectangle 3"/>
          <p:cNvSpPr>
            <a:spLocks noGrp="1"/>
          </p:cNvSpPr>
          <p:nvPr>
            <p:ph type="sldNum" sz="quarter" idx="5"/>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741B9AC4-711B-490B-91A9-9E61D7FF4B76}" type="slidenum">
              <a:rPr smtClean="0"/>
              <a:pPr fontAlgn="base">
                <a:spcBef>
                  <a:spcPct val="0"/>
                </a:spcBef>
                <a:spcAft>
                  <a:spcPct val="0"/>
                </a:spcAft>
              </a:pPr>
              <a:t>1</a:t>
            </a:fld>
            <a:endParaRP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Grp="1" noRot="1" noChangeAspect="1"/>
          </p:cNvSpPr>
          <p:nvPr>
            <p:ph type="sldImg"/>
          </p:nvPr>
        </p:nvSpPr>
        <p:spPr bwMode="auto">
          <a:noFill/>
          <a:ln>
            <a:solidFill>
              <a:srgbClr val="000000"/>
            </a:solidFill>
            <a:miter lim="800000"/>
            <a:headEnd/>
            <a:tailEnd/>
          </a:ln>
        </p:spPr>
      </p:sp>
      <p:sp>
        <p:nvSpPr>
          <p:cNvPr id="17410" name="Rectangle 2"/>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smtClean="0"/>
          </a:p>
        </p:txBody>
      </p:sp>
      <p:sp>
        <p:nvSpPr>
          <p:cNvPr id="17411" name="Rectangle 3"/>
          <p:cNvSpPr>
            <a:spLocks noGrp="1"/>
          </p:cNvSpPr>
          <p:nvPr>
            <p:ph type="sldNum" sz="quarter" idx="5"/>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F09D8D76-5853-4F1F-8501-A79309207BF0}" type="slidenum">
              <a:rPr smtClean="0"/>
              <a:pPr fontAlgn="base">
                <a:spcBef>
                  <a:spcPct val="0"/>
                </a:spcBef>
                <a:spcAft>
                  <a:spcPct val="0"/>
                </a:spcAft>
              </a:pPr>
              <a:t>2</a:t>
            </a:fld>
            <a:endParaRP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Grp="1" noRot="1" noChangeAspect="1"/>
          </p:cNvSpPr>
          <p:nvPr>
            <p:ph type="sldImg"/>
          </p:nvPr>
        </p:nvSpPr>
        <p:spPr bwMode="auto">
          <a:noFill/>
          <a:ln>
            <a:solidFill>
              <a:srgbClr val="000000"/>
            </a:solidFill>
            <a:miter lim="800000"/>
            <a:headEnd/>
            <a:tailEnd/>
          </a:ln>
        </p:spPr>
      </p:sp>
      <p:sp>
        <p:nvSpPr>
          <p:cNvPr id="19458" name="Rectangle 2"/>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smtClean="0"/>
          </a:p>
        </p:txBody>
      </p:sp>
      <p:sp>
        <p:nvSpPr>
          <p:cNvPr id="19459" name="Rectangle 3"/>
          <p:cNvSpPr>
            <a:spLocks noGrp="1"/>
          </p:cNvSpPr>
          <p:nvPr>
            <p:ph type="sldNum" sz="quarter" idx="5"/>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703A9861-3953-4C88-A6C2-4693CF193A33}" type="slidenum">
              <a:rPr smtClean="0"/>
              <a:pPr fontAlgn="base">
                <a:spcBef>
                  <a:spcPct val="0"/>
                </a:spcBef>
                <a:spcAft>
                  <a:spcPct val="0"/>
                </a:spcAft>
              </a:pPr>
              <a:t>3</a:t>
            </a:fld>
            <a:endParaRP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Grp="1" noRot="1" noChangeAspect="1"/>
          </p:cNvSpPr>
          <p:nvPr>
            <p:ph type="sldImg"/>
          </p:nvPr>
        </p:nvSpPr>
        <p:spPr bwMode="auto">
          <a:noFill/>
          <a:ln>
            <a:solidFill>
              <a:srgbClr val="000000"/>
            </a:solidFill>
            <a:miter lim="800000"/>
            <a:headEnd/>
            <a:tailEnd/>
          </a:ln>
        </p:spPr>
      </p:sp>
      <p:sp>
        <p:nvSpPr>
          <p:cNvPr id="21506" name="Rectangle 2"/>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smtClean="0"/>
          </a:p>
        </p:txBody>
      </p:sp>
      <p:sp>
        <p:nvSpPr>
          <p:cNvPr id="21507" name="Rectangle 3"/>
          <p:cNvSpPr>
            <a:spLocks noGrp="1"/>
          </p:cNvSpPr>
          <p:nvPr>
            <p:ph type="sldNum" sz="quarter" idx="5"/>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8ECBB71C-DA22-4EDF-9680-F4C08564EB68}" type="slidenum">
              <a:rPr smtClean="0"/>
              <a:pPr fontAlgn="base">
                <a:spcBef>
                  <a:spcPct val="0"/>
                </a:spcBef>
                <a:spcAft>
                  <a:spcPct val="0"/>
                </a:spcAft>
              </a:pPr>
              <a:t>4</a:t>
            </a:fld>
            <a:endParaRP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Grp="1" noRot="1" noChangeAspect="1"/>
          </p:cNvSpPr>
          <p:nvPr>
            <p:ph type="sldImg"/>
          </p:nvPr>
        </p:nvSpPr>
        <p:spPr bwMode="auto">
          <a:noFill/>
          <a:ln>
            <a:solidFill>
              <a:srgbClr val="000000"/>
            </a:solidFill>
            <a:miter lim="800000"/>
            <a:headEnd/>
            <a:tailEnd/>
          </a:ln>
        </p:spPr>
      </p:sp>
      <p:sp>
        <p:nvSpPr>
          <p:cNvPr id="23554" name="Rectangle 2"/>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smtClean="0"/>
          </a:p>
        </p:txBody>
      </p:sp>
      <p:sp>
        <p:nvSpPr>
          <p:cNvPr id="23555" name="Rectangle 3"/>
          <p:cNvSpPr>
            <a:spLocks noGrp="1"/>
          </p:cNvSpPr>
          <p:nvPr>
            <p:ph type="sldNum" sz="quarter" idx="5"/>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52356EE0-F7CC-4AE5-AEA2-C7968BCCBD3C}" type="slidenum">
              <a:rPr smtClean="0"/>
              <a:pPr fontAlgn="base">
                <a:spcBef>
                  <a:spcPct val="0"/>
                </a:spcBef>
                <a:spcAft>
                  <a:spcPct val="0"/>
                </a:spcAft>
              </a:pPr>
              <a:t>5</a:t>
            </a:fld>
            <a:endParaRPr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Grp="1" noRot="1" noChangeAspect="1"/>
          </p:cNvSpPr>
          <p:nvPr>
            <p:ph type="sldImg"/>
          </p:nvPr>
        </p:nvSpPr>
        <p:spPr bwMode="auto">
          <a:noFill/>
          <a:ln>
            <a:solidFill>
              <a:srgbClr val="000000"/>
            </a:solidFill>
            <a:miter lim="800000"/>
            <a:headEnd/>
            <a:tailEnd/>
          </a:ln>
        </p:spPr>
      </p:sp>
      <p:sp>
        <p:nvSpPr>
          <p:cNvPr id="25602" name="Rectangle 2"/>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smtClean="0"/>
          </a:p>
        </p:txBody>
      </p:sp>
      <p:sp>
        <p:nvSpPr>
          <p:cNvPr id="25603" name="Rectangle 3"/>
          <p:cNvSpPr>
            <a:spLocks noGrp="1"/>
          </p:cNvSpPr>
          <p:nvPr>
            <p:ph type="sldNum" sz="quarter" idx="5"/>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236954BF-316B-424C-981E-036406E7E2F8}" type="slidenum">
              <a:rPr smtClean="0"/>
              <a:pPr fontAlgn="base">
                <a:spcBef>
                  <a:spcPct val="0"/>
                </a:spcBef>
                <a:spcAft>
                  <a:spcPct val="0"/>
                </a:spcAft>
              </a:pPr>
              <a:t>6</a:t>
            </a:fld>
            <a:endParaRPr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Grp="1" noRot="1" noChangeAspect="1"/>
          </p:cNvSpPr>
          <p:nvPr>
            <p:ph type="sldImg"/>
          </p:nvPr>
        </p:nvSpPr>
        <p:spPr bwMode="auto">
          <a:noFill/>
          <a:ln>
            <a:solidFill>
              <a:srgbClr val="000000"/>
            </a:solidFill>
            <a:miter lim="800000"/>
            <a:headEnd/>
            <a:tailEnd/>
          </a:ln>
        </p:spPr>
      </p:sp>
      <p:sp>
        <p:nvSpPr>
          <p:cNvPr id="27650" name="Rectangle 2"/>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smtClean="0"/>
          </a:p>
        </p:txBody>
      </p:sp>
      <p:sp>
        <p:nvSpPr>
          <p:cNvPr id="27651" name="Rectangle 3"/>
          <p:cNvSpPr>
            <a:spLocks noGrp="1"/>
          </p:cNvSpPr>
          <p:nvPr>
            <p:ph type="sldNum" sz="quarter" idx="5"/>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237684F9-5979-481B-9E32-93E8B1C4DF44}" type="slidenum">
              <a:rPr smtClean="0"/>
              <a:pPr fontAlgn="base">
                <a:spcBef>
                  <a:spcPct val="0"/>
                </a:spcBef>
                <a:spcAft>
                  <a:spcPct val="0"/>
                </a:spcAft>
              </a:pPr>
              <a:t>7</a:t>
            </a:fld>
            <a:endParaRPr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Grp="1" noRot="1" noChangeAspect="1"/>
          </p:cNvSpPr>
          <p:nvPr>
            <p:ph type="sldImg"/>
          </p:nvPr>
        </p:nvSpPr>
        <p:spPr bwMode="auto">
          <a:noFill/>
          <a:ln>
            <a:solidFill>
              <a:srgbClr val="000000"/>
            </a:solidFill>
            <a:miter lim="800000"/>
            <a:headEnd/>
            <a:tailEnd/>
          </a:ln>
        </p:spPr>
      </p:sp>
      <p:sp>
        <p:nvSpPr>
          <p:cNvPr id="29698" name="Rectangle 2"/>
          <p:cNvSpPr>
            <a:spLocks noGrp="1"/>
          </p:cNvSpPr>
          <p:nvPr>
            <p:ph type="body" idx="1"/>
          </p:nvPr>
        </p:nvSpPr>
        <p:spPr bwMode="auto">
          <a:noFill/>
        </p:spPr>
        <p:txBody>
          <a:bodyPr wrap="square" lIns="91440" tIns="45720" rIns="91440" bIns="45720" numCol="1" anchor="t" anchorCtr="0" compatLnSpc="1">
            <a:prstTxWarp prst="textNoShape">
              <a:avLst/>
            </a:prstTxWarp>
          </a:bodyPr>
          <a:lstStyle/>
          <a:p>
            <a:pPr eaLnBrk="1" hangingPunct="1">
              <a:spcBef>
                <a:spcPct val="0"/>
              </a:spcBef>
            </a:pPr>
            <a:endParaRPr smtClean="0"/>
          </a:p>
        </p:txBody>
      </p:sp>
      <p:sp>
        <p:nvSpPr>
          <p:cNvPr id="29699" name="Rectangle 3"/>
          <p:cNvSpPr>
            <a:spLocks noGrp="1"/>
          </p:cNvSpPr>
          <p:nvPr>
            <p:ph type="sldNum" sz="quarter" idx="5"/>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CC2F8721-123F-441C-B79D-8836F270ED8E}" type="slidenum">
              <a:rPr smtClean="0"/>
              <a:pPr fontAlgn="base">
                <a:spcBef>
                  <a:spcPct val="0"/>
                </a:spcBef>
                <a:spcAft>
                  <a:spcPct val="0"/>
                </a:spcAft>
              </a:pPr>
              <a:t>8</a:t>
            </a:fld>
            <a:endParaRP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4" name="Полилиния 6"/>
          <p:cNvSpPr>
            <a:spLocks/>
          </p:cNvSpPr>
          <p:nvPr/>
        </p:nvSpPr>
        <p:spPr bwMode="auto">
          <a:xfrm>
            <a:off x="0" y="3563938"/>
            <a:ext cx="9144000" cy="1584325"/>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fontAlgn="auto">
              <a:spcBef>
                <a:spcPts val="0"/>
              </a:spcBef>
              <a:spcAft>
                <a:spcPts val="0"/>
              </a:spcAft>
              <a:defRPr/>
            </a:pPr>
            <a:endParaRPr lang="en-US" dirty="0">
              <a:latin typeface="+mn-lt"/>
            </a:endParaRPr>
          </a:p>
        </p:txBody>
      </p:sp>
      <p:sp>
        <p:nvSpPr>
          <p:cNvPr id="5" name="Полилиния 7"/>
          <p:cNvSpPr>
            <a:spLocks/>
          </p:cNvSpPr>
          <p:nvPr/>
        </p:nvSpPr>
        <p:spPr bwMode="auto">
          <a:xfrm>
            <a:off x="6105525" y="0"/>
            <a:ext cx="3038475" cy="51435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fontAlgn="auto">
              <a:spcBef>
                <a:spcPts val="0"/>
              </a:spcBef>
              <a:spcAft>
                <a:spcPts val="0"/>
              </a:spcAft>
              <a:defRPr/>
            </a:pPr>
            <a:endParaRPr lang="en-US" dirty="0">
              <a:latin typeface="+mn-lt"/>
            </a:endParaRPr>
          </a:p>
        </p:txBody>
      </p:sp>
      <p:sp>
        <p:nvSpPr>
          <p:cNvPr id="9" name="Заголовок 8"/>
          <p:cNvSpPr>
            <a:spLocks noGrp="1"/>
          </p:cNvSpPr>
          <p:nvPr>
            <p:ph type="ctrTitle"/>
          </p:nvPr>
        </p:nvSpPr>
        <p:spPr>
          <a:xfrm>
            <a:off x="429064" y="2503170"/>
            <a:ext cx="6480048" cy="1725930"/>
          </a:xfrm>
        </p:spPr>
        <p:txBody>
          <a:bodyPr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lang="ru-RU" smtClean="0"/>
              <a:t>Образец заголовка</a:t>
            </a:r>
            <a:endParaRPr lang="en-US"/>
          </a:p>
        </p:txBody>
      </p:sp>
      <p:sp>
        <p:nvSpPr>
          <p:cNvPr id="17" name="Подзаголовок 16"/>
          <p:cNvSpPr>
            <a:spLocks noGrp="1"/>
          </p:cNvSpPr>
          <p:nvPr>
            <p:ph type="subTitle" idx="1"/>
          </p:nvPr>
        </p:nvSpPr>
        <p:spPr>
          <a:xfrm>
            <a:off x="433050" y="1158609"/>
            <a:ext cx="6480048" cy="131445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6" name="Дата 29"/>
          <p:cNvSpPr>
            <a:spLocks noGrp="1"/>
          </p:cNvSpPr>
          <p:nvPr>
            <p:ph type="dt" sz="half" idx="10"/>
          </p:nvPr>
        </p:nvSpPr>
        <p:spPr/>
        <p:txBody>
          <a:bodyPr/>
          <a:lstStyle>
            <a:lvl1pPr algn="ctr">
              <a:defRPr>
                <a:solidFill>
                  <a:srgbClr val="FFFFFF"/>
                </a:solidFill>
              </a:defRPr>
            </a:lvl1pPr>
          </a:lstStyle>
          <a:p>
            <a:pPr>
              <a:defRPr/>
            </a:pPr>
            <a:fld id="{CDFD7576-E8CA-481E-956C-681D8E99F1EC}" type="datetime1">
              <a:rPr lang="ru-RU"/>
              <a:pPr>
                <a:defRPr/>
              </a:pPr>
              <a:t>25.04.2013</a:t>
            </a:fld>
            <a:endParaRPr lang="ru-RU" sz="2000" dirty="0"/>
          </a:p>
        </p:txBody>
      </p:sp>
      <p:sp>
        <p:nvSpPr>
          <p:cNvPr id="7" name="Нижний колонтитул 18"/>
          <p:cNvSpPr>
            <a:spLocks noGrp="1"/>
          </p:cNvSpPr>
          <p:nvPr>
            <p:ph type="ftr" sz="quarter" idx="11"/>
          </p:nvPr>
        </p:nvSpPr>
        <p:spPr/>
        <p:txBody>
          <a:bodyPr/>
          <a:lstStyle>
            <a:lvl1pPr>
              <a:defRPr sz="1000"/>
            </a:lvl1pPr>
          </a:lstStyle>
          <a:p>
            <a:pPr>
              <a:defRPr/>
            </a:pPr>
            <a:endParaRPr lang="ru-RU"/>
          </a:p>
        </p:txBody>
      </p:sp>
      <p:sp>
        <p:nvSpPr>
          <p:cNvPr id="8" name="Номер слайда 26"/>
          <p:cNvSpPr>
            <a:spLocks noGrp="1"/>
          </p:cNvSpPr>
          <p:nvPr>
            <p:ph type="sldNum" sz="quarter" idx="12"/>
          </p:nvPr>
        </p:nvSpPr>
        <p:spPr/>
        <p:txBody>
          <a:bodyPr/>
          <a:lstStyle>
            <a:lvl1pPr algn="r">
              <a:defRPr sz="1000" b="0">
                <a:solidFill>
                  <a:schemeClr val="tx2"/>
                </a:solidFill>
              </a:defRPr>
            </a:lvl1pPr>
          </a:lstStyle>
          <a:p>
            <a:pPr>
              <a:defRPr/>
            </a:pPr>
            <a:fld id="{E1A02179-6523-4ED9-8622-FDFBABFE4E76}" type="slidenum">
              <a:rPr lang="ru-RU"/>
              <a:pPr>
                <a:defRPr/>
              </a:pPr>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19F44CD8-0F39-4100-8D91-B08B551755E2}" type="datetime1">
              <a:rPr lang="ru-RU"/>
              <a:pPr>
                <a:defRPr/>
              </a:pPr>
              <a:t>25.04.2013</a:t>
            </a:fld>
            <a:endParaRPr lang="ru-RU" sz="1400" dirty="0">
              <a:solidFill>
                <a:schemeClr val="tx2"/>
              </a:solidFill>
            </a:endParaRPr>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FC6940F6-97B2-497E-9D1D-ECC3282F1899}" type="slidenum">
              <a:rPr lang="ru-RU"/>
              <a:pPr>
                <a:defRPr/>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05979"/>
            <a:ext cx="2057400" cy="4388644"/>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05979"/>
            <a:ext cx="6019800" cy="43886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70ACA3F5-E89E-4224-9579-CB060C607F99}" type="datetime1">
              <a:rPr lang="ru-RU"/>
              <a:pPr>
                <a:defRPr/>
              </a:pPr>
              <a:t>25.04.2013</a:t>
            </a:fld>
            <a:endParaRPr lang="ru-RU" sz="1400" dirty="0">
              <a:solidFill>
                <a:schemeClr val="tx2"/>
              </a:solidFill>
            </a:endParaRPr>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C866E1E1-C6A0-4E09-96D5-13E58D4FF31C}" type="slidenum">
              <a:rPr lang="ru-RU"/>
              <a:pPr>
                <a:defRPr/>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lgn="l">
              <a:defRPr/>
            </a:lvl1p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B0625FE0-C9F7-49D7-BB9A-64199EDC133D}" type="datetime1">
              <a:rPr lang="ru-RU"/>
              <a:pPr>
                <a:defRPr/>
              </a:pPr>
              <a:t>25.04.2013</a:t>
            </a:fld>
            <a:endParaRPr lang="ru-RU" sz="1400" dirty="0">
              <a:solidFill>
                <a:schemeClr val="tx2"/>
              </a:solidFill>
            </a:endParaRPr>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788209FD-EC52-4ECF-99F1-BE62A3B1007C}" type="slidenum">
              <a:rPr lang="ru-RU"/>
              <a:pPr>
                <a:defRPr/>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4" name="Полилиния 6"/>
          <p:cNvSpPr>
            <a:spLocks/>
          </p:cNvSpPr>
          <p:nvPr/>
        </p:nvSpPr>
        <p:spPr bwMode="auto">
          <a:xfrm>
            <a:off x="0" y="3563938"/>
            <a:ext cx="9144000" cy="1584325"/>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fontAlgn="auto">
              <a:spcBef>
                <a:spcPts val="0"/>
              </a:spcBef>
              <a:spcAft>
                <a:spcPts val="0"/>
              </a:spcAft>
              <a:defRPr/>
            </a:pPr>
            <a:endParaRPr lang="en-US" dirty="0">
              <a:latin typeface="+mn-lt"/>
            </a:endParaRPr>
          </a:p>
        </p:txBody>
      </p:sp>
      <p:sp>
        <p:nvSpPr>
          <p:cNvPr id="5" name="Полилиния 8"/>
          <p:cNvSpPr>
            <a:spLocks/>
          </p:cNvSpPr>
          <p:nvPr/>
        </p:nvSpPr>
        <p:spPr bwMode="auto">
          <a:xfrm>
            <a:off x="6105525" y="0"/>
            <a:ext cx="3038475" cy="51435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fontAlgn="auto">
              <a:spcBef>
                <a:spcPts val="0"/>
              </a:spcBef>
              <a:spcAft>
                <a:spcPts val="0"/>
              </a:spcAft>
              <a:defRPr/>
            </a:pPr>
            <a:endParaRPr lang="en-US" dirty="0">
              <a:latin typeface="+mn-lt"/>
            </a:endParaRPr>
          </a:p>
        </p:txBody>
      </p:sp>
      <p:sp>
        <p:nvSpPr>
          <p:cNvPr id="2" name="Заголовок 1"/>
          <p:cNvSpPr>
            <a:spLocks noGrp="1"/>
          </p:cNvSpPr>
          <p:nvPr>
            <p:ph type="title"/>
          </p:nvPr>
        </p:nvSpPr>
        <p:spPr>
          <a:xfrm>
            <a:off x="685800" y="2687878"/>
            <a:ext cx="6629400" cy="1369772"/>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lang="ru-RU" smtClean="0"/>
              <a:t>Образец заголовка</a:t>
            </a:r>
            <a:endParaRPr lang="en-US"/>
          </a:p>
        </p:txBody>
      </p:sp>
      <p:sp>
        <p:nvSpPr>
          <p:cNvPr id="3" name="Текст 2"/>
          <p:cNvSpPr>
            <a:spLocks noGrp="1"/>
          </p:cNvSpPr>
          <p:nvPr>
            <p:ph type="body" idx="1"/>
          </p:nvPr>
        </p:nvSpPr>
        <p:spPr>
          <a:xfrm>
            <a:off x="685800" y="1864350"/>
            <a:ext cx="6629400" cy="800016"/>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6" name="Дата 3"/>
          <p:cNvSpPr>
            <a:spLocks noGrp="1"/>
          </p:cNvSpPr>
          <p:nvPr>
            <p:ph type="dt" sz="half" idx="10"/>
          </p:nvPr>
        </p:nvSpPr>
        <p:spPr/>
        <p:txBody>
          <a:bodyPr/>
          <a:lstStyle>
            <a:lvl1pPr>
              <a:defRPr/>
            </a:lvl1pPr>
          </a:lstStyle>
          <a:p>
            <a:pPr>
              <a:defRPr/>
            </a:pPr>
            <a:fld id="{1CB57129-B649-43AE-9312-64EEE72AF475}" type="datetime1">
              <a:rPr lang="ru-RU"/>
              <a:pPr>
                <a:defRPr/>
              </a:pPr>
              <a:t>25.04.2013</a:t>
            </a:fld>
            <a:endParaRPr lang="ru-RU" dirty="0"/>
          </a:p>
        </p:txBody>
      </p:sp>
      <p:sp>
        <p:nvSpPr>
          <p:cNvPr id="7" name="Нижний колонтитул 4"/>
          <p:cNvSpPr>
            <a:spLocks noGrp="1"/>
          </p:cNvSpPr>
          <p:nvPr>
            <p:ph type="ftr" sz="quarter" idx="11"/>
          </p:nvPr>
        </p:nvSpPr>
        <p:spPr/>
        <p:txBody>
          <a:bodyPr/>
          <a:lstStyle>
            <a:lvl1pPr algn="ctr">
              <a:defRPr sz="1000">
                <a:solidFill>
                  <a:schemeClr val="tx2">
                    <a:shade val="50000"/>
                  </a:schemeClr>
                </a:solidFill>
              </a:defRPr>
            </a:lvl1pPr>
          </a:lstStyle>
          <a:p>
            <a:pPr>
              <a:defRPr/>
            </a:pPr>
            <a:endParaRPr lang="ru-RU"/>
          </a:p>
        </p:txBody>
      </p:sp>
      <p:sp>
        <p:nvSpPr>
          <p:cNvPr id="8" name="Номер слайда 5"/>
          <p:cNvSpPr>
            <a:spLocks noGrp="1"/>
          </p:cNvSpPr>
          <p:nvPr>
            <p:ph type="sldNum" sz="quarter" idx="12"/>
          </p:nvPr>
        </p:nvSpPr>
        <p:spPr/>
        <p:txBody>
          <a:bodyPr/>
          <a:lstStyle>
            <a:lvl1pPr>
              <a:defRPr sz="2400"/>
            </a:lvl1pPr>
          </a:lstStyle>
          <a:p>
            <a:pPr>
              <a:defRPr/>
            </a:pPr>
            <a:fld id="{EE99FA69-48CE-46B3-BBF8-FB6405D01E44}" type="slidenum">
              <a:rPr lang="ru-RU"/>
              <a:pPr>
                <a:defRPr/>
              </a:pPr>
              <a:t>‹#›</a:t>
            </a:fld>
            <a:endParaRPr lang="ru-RU" b="0"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8"/>
            <a:ext cx="7467600" cy="857250"/>
          </a:xfrm>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200151"/>
            <a:ext cx="3657600" cy="3394472"/>
          </a:xfrm>
        </p:spPr>
        <p:txBody>
          <a:bodyPr/>
          <a:lstStyle>
            <a:lvl1pPr>
              <a:defRPr sz="2600"/>
            </a:lvl1pPr>
            <a:lvl2pPr>
              <a:defRPr sz="22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267200" y="1200151"/>
            <a:ext cx="3657600" cy="3394472"/>
          </a:xfrm>
        </p:spPr>
        <p:txBody>
          <a:bodyPr/>
          <a:lstStyle>
            <a:lvl1pPr>
              <a:defRPr sz="2600"/>
            </a:lvl1pPr>
            <a:lvl2pPr>
              <a:defRPr sz="22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lvl1pPr>
              <a:defRPr/>
            </a:lvl1pPr>
          </a:lstStyle>
          <a:p>
            <a:pPr>
              <a:defRPr/>
            </a:pPr>
            <a:fld id="{CECB1DE9-D328-41B1-911E-BAC3AE08A55D}" type="datetime1">
              <a:rPr lang="ru-RU"/>
              <a:pPr>
                <a:defRPr/>
              </a:pPr>
              <a:t>25.04.2013</a:t>
            </a:fld>
            <a:endParaRPr lang="ru-RU" dirty="0"/>
          </a:p>
        </p:txBody>
      </p:sp>
      <p:sp>
        <p:nvSpPr>
          <p:cNvPr id="6" name="Нижний колонтитул 5"/>
          <p:cNvSpPr>
            <a:spLocks noGrp="1"/>
          </p:cNvSpPr>
          <p:nvPr>
            <p:ph type="ftr" sz="quarter" idx="11"/>
          </p:nvPr>
        </p:nvSpPr>
        <p:spPr/>
        <p:txBody>
          <a:bodyPr/>
          <a:lstStyle>
            <a:lvl1pPr algn="ctr">
              <a:defRPr sz="1000">
                <a:solidFill>
                  <a:schemeClr val="tx2">
                    <a:shade val="50000"/>
                  </a:schemeClr>
                </a:solidFill>
              </a:defRPr>
            </a:lvl1pPr>
          </a:lstStyle>
          <a:p>
            <a:pPr>
              <a:defRPr/>
            </a:pPr>
            <a:endParaRPr lang="ru-RU"/>
          </a:p>
        </p:txBody>
      </p:sp>
      <p:sp>
        <p:nvSpPr>
          <p:cNvPr id="7" name="Номер слайда 6"/>
          <p:cNvSpPr>
            <a:spLocks noGrp="1"/>
          </p:cNvSpPr>
          <p:nvPr>
            <p:ph type="sldNum" sz="quarter" idx="12"/>
          </p:nvPr>
        </p:nvSpPr>
        <p:spPr/>
        <p:txBody>
          <a:bodyPr/>
          <a:lstStyle>
            <a:lvl1pPr>
              <a:defRPr/>
            </a:lvl1pPr>
          </a:lstStyle>
          <a:p>
            <a:pPr>
              <a:defRPr/>
            </a:pPr>
            <a:fld id="{BE060E66-36D1-4382-8B9E-118D625C2A8F}" type="slidenum">
              <a:rPr lang="ru-RU"/>
              <a:pPr>
                <a:defRPr/>
              </a:pPr>
              <a:t>‹#›</a:t>
            </a:fld>
            <a:endParaRPr lang="ru-RU" sz="1000" b="0" dirty="0">
              <a:solidFill>
                <a:schemeClr val="tx2">
                  <a:shade val="50000"/>
                </a:scheme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4788"/>
            <a:ext cx="8229600" cy="85725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4114800"/>
            <a:ext cx="4040188" cy="628650"/>
          </a:xfrm>
        </p:spPr>
        <p:txBody>
          <a:bodyPr/>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6" y="4114800"/>
            <a:ext cx="4041775" cy="628650"/>
          </a:xfrm>
        </p:spPr>
        <p:txBody>
          <a:bodyPr/>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1137684"/>
            <a:ext cx="4040188" cy="2956322"/>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6" y="1137684"/>
            <a:ext cx="4041775" cy="2956322"/>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lvl1pPr>
              <a:defRPr/>
            </a:lvl1pPr>
          </a:lstStyle>
          <a:p>
            <a:pPr>
              <a:defRPr/>
            </a:pPr>
            <a:fld id="{7FD18EDC-9068-4F76-A1E3-53D8E8674774}" type="datetime1">
              <a:rPr lang="ru-RU"/>
              <a:pPr>
                <a:defRPr/>
              </a:pPr>
              <a:t>25.04.2013</a:t>
            </a:fld>
            <a:endParaRPr lang="ru-RU" dirty="0"/>
          </a:p>
        </p:txBody>
      </p:sp>
      <p:sp>
        <p:nvSpPr>
          <p:cNvPr id="8" name="Нижний колонтитул 7"/>
          <p:cNvSpPr>
            <a:spLocks noGrp="1"/>
          </p:cNvSpPr>
          <p:nvPr>
            <p:ph type="ftr" sz="quarter" idx="11"/>
          </p:nvPr>
        </p:nvSpPr>
        <p:spPr/>
        <p:txBody>
          <a:bodyPr/>
          <a:lstStyle>
            <a:lvl1pPr algn="ctr">
              <a:defRPr sz="1000">
                <a:solidFill>
                  <a:schemeClr val="tx2">
                    <a:shade val="50000"/>
                  </a:schemeClr>
                </a:solidFill>
              </a:defRPr>
            </a:lvl1pPr>
          </a:lstStyle>
          <a:p>
            <a:pPr>
              <a:defRPr/>
            </a:pPr>
            <a:endParaRPr lang="ru-RU"/>
          </a:p>
        </p:txBody>
      </p:sp>
      <p:sp>
        <p:nvSpPr>
          <p:cNvPr id="9" name="Номер слайда 8"/>
          <p:cNvSpPr>
            <a:spLocks noGrp="1"/>
          </p:cNvSpPr>
          <p:nvPr>
            <p:ph type="sldNum" sz="quarter" idx="12"/>
          </p:nvPr>
        </p:nvSpPr>
        <p:spPr/>
        <p:txBody>
          <a:bodyPr/>
          <a:lstStyle>
            <a:lvl1pPr>
              <a:defRPr/>
            </a:lvl1pPr>
          </a:lstStyle>
          <a:p>
            <a:pPr>
              <a:defRPr/>
            </a:pPr>
            <a:fld id="{83F6FBE9-392C-4CD2-9D8C-C51F8FFA0185}" type="slidenum">
              <a:rPr lang="ru-RU"/>
              <a:pPr>
                <a:defRPr/>
              </a:pPr>
              <a:t>‹#›</a:t>
            </a:fld>
            <a:endParaRPr lang="ru-RU" sz="1000" b="0" dirty="0">
              <a:solidFill>
                <a:schemeClr val="tx2">
                  <a:shade val="50000"/>
                </a:scheme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740"/>
            <a:ext cx="7470648" cy="857250"/>
          </a:xfrm>
        </p:spPr>
        <p:txBody>
          <a:bodyPr/>
          <a:lstStyle>
            <a:lvl1pPr algn="l">
              <a:defRPr sz="4600"/>
            </a:lvl1pPr>
          </a:lstStyle>
          <a:p>
            <a:r>
              <a:rPr lang="ru-RU" smtClean="0"/>
              <a:t>Образец заголовка</a:t>
            </a:r>
            <a:endParaRPr lang="en-US"/>
          </a:p>
        </p:txBody>
      </p:sp>
      <p:sp>
        <p:nvSpPr>
          <p:cNvPr id="3" name="Дата 6"/>
          <p:cNvSpPr>
            <a:spLocks noGrp="1"/>
          </p:cNvSpPr>
          <p:nvPr>
            <p:ph type="dt" sz="half" idx="10"/>
          </p:nvPr>
        </p:nvSpPr>
        <p:spPr/>
        <p:txBody>
          <a:bodyPr/>
          <a:lstStyle>
            <a:lvl1pPr>
              <a:defRPr/>
            </a:lvl1pPr>
          </a:lstStyle>
          <a:p>
            <a:pPr>
              <a:defRPr/>
            </a:pPr>
            <a:fld id="{B408A02F-E868-4F7C-9AF8-5D757F0EEFE4}" type="datetime1">
              <a:rPr lang="ru-RU"/>
              <a:pPr>
                <a:defRPr/>
              </a:pPr>
              <a:t>25.04.2013</a:t>
            </a:fld>
            <a:endParaRPr lang="ru-RU" dirty="0"/>
          </a:p>
        </p:txBody>
      </p:sp>
      <p:sp>
        <p:nvSpPr>
          <p:cNvPr id="4" name="Номер слайда 7"/>
          <p:cNvSpPr>
            <a:spLocks noGrp="1"/>
          </p:cNvSpPr>
          <p:nvPr>
            <p:ph type="sldNum" sz="quarter" idx="11"/>
          </p:nvPr>
        </p:nvSpPr>
        <p:spPr/>
        <p:txBody>
          <a:bodyPr/>
          <a:lstStyle>
            <a:lvl1pPr algn="r">
              <a:defRPr sz="1000" b="0"/>
            </a:lvl1pPr>
          </a:lstStyle>
          <a:p>
            <a:pPr>
              <a:defRPr/>
            </a:pPr>
            <a:fld id="{DB65ECAC-882B-441E-B673-D673EA92EC94}" type="slidenum">
              <a:rPr lang="ru-RU"/>
              <a:pPr>
                <a:defRPr/>
              </a:pPr>
              <a:t>‹#›</a:t>
            </a:fld>
            <a:endParaRPr lang="ru-RU" dirty="0"/>
          </a:p>
        </p:txBody>
      </p:sp>
      <p:sp>
        <p:nvSpPr>
          <p:cNvPr id="5" name="Нижний колонтитул 8"/>
          <p:cNvSpPr>
            <a:spLocks noGrp="1"/>
          </p:cNvSpPr>
          <p:nvPr>
            <p:ph type="ftr" sz="quarter" idx="12"/>
          </p:nvPr>
        </p:nvSpPr>
        <p:spPr/>
        <p:txBody>
          <a:bodyPr/>
          <a:lstStyle>
            <a:lvl1pPr algn="ctr">
              <a:defRPr sz="1000">
                <a:solidFill>
                  <a:schemeClr val="tx2">
                    <a:shade val="50000"/>
                  </a:schemeClr>
                </a:solidFill>
              </a:defRPr>
            </a:lvl1pPr>
          </a:lstStyle>
          <a:p>
            <a:pPr>
              <a:defRPr/>
            </a:pPr>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fld id="{70288255-4DE1-484D-AF53-8129D68F707F}" type="datetime1">
              <a:rPr lang="ru-RU"/>
              <a:pPr>
                <a:defRPr/>
              </a:pPr>
              <a:t>25.04.2013</a:t>
            </a:fld>
            <a:endParaRPr lang="ru-RU" sz="1400" dirty="0">
              <a:solidFill>
                <a:schemeClr val="tx2"/>
              </a:solidFill>
            </a:endParaRPr>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pPr>
              <a:defRPr/>
            </a:pPr>
            <a:fld id="{F7B2DE7C-A411-4898-A260-D2E8E6B48E14}" type="slidenum">
              <a:rPr lang="ru-RU"/>
              <a:pPr>
                <a:defRPr/>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889146"/>
            <a:ext cx="3200400" cy="547688"/>
          </a:xfrm>
        </p:spPr>
        <p:txBody>
          <a:bodyPr tIns="0" bIns="0" anchor="t"/>
          <a:lstStyle>
            <a:lvl1pPr algn="l">
              <a:buNone/>
              <a:defRPr sz="1800" b="1">
                <a:solidFill>
                  <a:schemeClr val="accent1"/>
                </a:solidFill>
              </a:defRPr>
            </a:lvl1pPr>
          </a:lstStyle>
          <a:p>
            <a:r>
              <a:rPr lang="ru-RU" smtClean="0"/>
              <a:t>Образец заголовка</a:t>
            </a:r>
            <a:endParaRPr lang="en-US"/>
          </a:p>
        </p:txBody>
      </p:sp>
      <p:sp>
        <p:nvSpPr>
          <p:cNvPr id="3" name="Текст 2"/>
          <p:cNvSpPr>
            <a:spLocks noGrp="1"/>
          </p:cNvSpPr>
          <p:nvPr>
            <p:ph type="body" idx="2"/>
          </p:nvPr>
        </p:nvSpPr>
        <p:spPr>
          <a:xfrm>
            <a:off x="457200" y="160818"/>
            <a:ext cx="2743200" cy="6858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4" name="Содержимое 3"/>
          <p:cNvSpPr>
            <a:spLocks noGrp="1"/>
          </p:cNvSpPr>
          <p:nvPr>
            <p:ph sz="half" idx="1"/>
          </p:nvPr>
        </p:nvSpPr>
        <p:spPr>
          <a:xfrm>
            <a:off x="457200" y="1485900"/>
            <a:ext cx="7086600" cy="2857500"/>
          </a:xfrm>
        </p:spPr>
        <p:txBody>
          <a:bodyPr/>
          <a:lstStyle>
            <a:lvl1pPr>
              <a:defRPr sz="2800"/>
            </a:lvl1pPr>
            <a:lvl2pPr>
              <a:defRPr sz="2400"/>
            </a:lvl2pPr>
            <a:lvl3pPr>
              <a:defRPr sz="2200"/>
            </a:lvl3pPr>
            <a:lvl4pPr>
              <a:defRPr sz="2000"/>
            </a:lvl4pPr>
            <a:lvl5pPr>
              <a:defRPr sz="20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lvl1pPr>
              <a:defRPr/>
            </a:lvl1pPr>
          </a:lstStyle>
          <a:p>
            <a:pPr>
              <a:defRPr/>
            </a:pPr>
            <a:fld id="{EAAEB5EA-A6EA-48E0-9CBA-5487103E1719}" type="datetime1">
              <a:rPr lang="ru-RU"/>
              <a:pPr>
                <a:defRPr/>
              </a:pPr>
              <a:t>25.04.2013</a:t>
            </a:fld>
            <a:endParaRPr lang="ru-RU" dirty="0"/>
          </a:p>
        </p:txBody>
      </p:sp>
      <p:sp>
        <p:nvSpPr>
          <p:cNvPr id="6" name="Нижний колонтитул 5"/>
          <p:cNvSpPr>
            <a:spLocks noGrp="1"/>
          </p:cNvSpPr>
          <p:nvPr>
            <p:ph type="ftr" sz="quarter" idx="11"/>
          </p:nvPr>
        </p:nvSpPr>
        <p:spPr/>
        <p:txBody>
          <a:bodyPr/>
          <a:lstStyle>
            <a:lvl1pPr algn="ctr">
              <a:defRPr sz="1000">
                <a:solidFill>
                  <a:schemeClr val="tx2">
                    <a:shade val="50000"/>
                  </a:schemeClr>
                </a:solidFill>
              </a:defRPr>
            </a:lvl1pPr>
          </a:lstStyle>
          <a:p>
            <a:pPr>
              <a:defRPr/>
            </a:pPr>
            <a:endParaRPr lang="ru-RU"/>
          </a:p>
        </p:txBody>
      </p:sp>
      <p:sp>
        <p:nvSpPr>
          <p:cNvPr id="7" name="Номер слайда 6"/>
          <p:cNvSpPr>
            <a:spLocks noGrp="1"/>
          </p:cNvSpPr>
          <p:nvPr>
            <p:ph type="sldNum" sz="quarter" idx="12"/>
          </p:nvPr>
        </p:nvSpPr>
        <p:spPr>
          <a:xfrm>
            <a:off x="8156575" y="4816475"/>
            <a:ext cx="762000" cy="274638"/>
          </a:xfrm>
        </p:spPr>
        <p:txBody>
          <a:bodyPr/>
          <a:lstStyle>
            <a:lvl1pPr algn="r">
              <a:defRPr sz="1000" b="0"/>
            </a:lvl1pPr>
          </a:lstStyle>
          <a:p>
            <a:pPr>
              <a:defRPr/>
            </a:pPr>
            <a:fld id="{96600F87-E394-4A47-8C3C-22B8CF73E934}" type="slidenum">
              <a:rPr lang="ru-RU"/>
              <a:pPr>
                <a:defRPr/>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56732" y="1279282"/>
            <a:ext cx="3053868" cy="940356"/>
          </a:xfrm>
        </p:spPr>
        <p:txBody>
          <a:bodyPr anchor="b"/>
          <a:lstStyle>
            <a:lvl1pPr algn="l">
              <a:buNone/>
              <a:defRPr sz="2200" b="1">
                <a:solidFill>
                  <a:schemeClr val="accent1"/>
                </a:solidFill>
              </a:defRPr>
            </a:lvl1pPr>
          </a:lstStyle>
          <a:p>
            <a:r>
              <a:rPr lang="ru-RU" smtClean="0"/>
              <a:t>Образец заголовка</a:t>
            </a:r>
            <a:endParaRPr lang="en-US"/>
          </a:p>
        </p:txBody>
      </p:sp>
      <p:sp>
        <p:nvSpPr>
          <p:cNvPr id="3" name="Рисунок 2"/>
          <p:cNvSpPr>
            <a:spLocks noGrp="1"/>
          </p:cNvSpPr>
          <p:nvPr>
            <p:ph type="pic" idx="1"/>
          </p:nvPr>
        </p:nvSpPr>
        <p:spPr>
          <a:xfrm>
            <a:off x="1065628" y="764930"/>
            <a:ext cx="4114800" cy="30861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normAutofit/>
          </a:bodyPr>
          <a:lstStyle>
            <a:lvl1pPr marL="0" indent="0">
              <a:buNone/>
              <a:defRPr sz="3200"/>
            </a:lvl1pPr>
          </a:lstStyle>
          <a:p>
            <a:pPr lvl="0"/>
            <a:r>
              <a:rPr lang="ru-RU" noProof="0" dirty="0" smtClean="0"/>
              <a:t>Вставка рисунка</a:t>
            </a:r>
            <a:endParaRPr lang="en-US" noProof="0" dirty="0"/>
          </a:p>
        </p:txBody>
      </p:sp>
      <p:sp>
        <p:nvSpPr>
          <p:cNvPr id="4" name="Текст 3"/>
          <p:cNvSpPr>
            <a:spLocks noGrp="1"/>
          </p:cNvSpPr>
          <p:nvPr>
            <p:ph type="body" sz="half" idx="2"/>
          </p:nvPr>
        </p:nvSpPr>
        <p:spPr>
          <a:xfrm>
            <a:off x="5556734" y="2249074"/>
            <a:ext cx="3053866" cy="199761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pPr>
              <a:defRPr/>
            </a:pPr>
            <a:fld id="{4ADB7F3A-4853-4D16-A9F9-D764D9BD56C1}" type="datetime1">
              <a:rPr lang="ru-RU"/>
              <a:pPr>
                <a:defRPr/>
              </a:pPr>
              <a:t>25.04.2013</a:t>
            </a:fld>
            <a:endParaRPr lang="ru-RU" dirty="0"/>
          </a:p>
        </p:txBody>
      </p:sp>
      <p:sp>
        <p:nvSpPr>
          <p:cNvPr id="6" name="Нижний колонтитул 5"/>
          <p:cNvSpPr>
            <a:spLocks noGrp="1"/>
          </p:cNvSpPr>
          <p:nvPr>
            <p:ph type="ftr" sz="quarter" idx="11"/>
          </p:nvPr>
        </p:nvSpPr>
        <p:spPr/>
        <p:txBody>
          <a:bodyPr/>
          <a:lstStyle>
            <a:lvl1pPr algn="ctr">
              <a:defRPr sz="1000">
                <a:solidFill>
                  <a:schemeClr val="tx2">
                    <a:shade val="50000"/>
                  </a:schemeClr>
                </a:solidFill>
              </a:defRPr>
            </a:lvl1pPr>
          </a:lstStyle>
          <a:p>
            <a:pPr>
              <a:defRPr/>
            </a:pPr>
            <a:endParaRPr lang="ru-RU"/>
          </a:p>
        </p:txBody>
      </p:sp>
      <p:sp>
        <p:nvSpPr>
          <p:cNvPr id="7" name="Номер слайда 6"/>
          <p:cNvSpPr>
            <a:spLocks noGrp="1"/>
          </p:cNvSpPr>
          <p:nvPr>
            <p:ph type="sldNum" sz="quarter" idx="12"/>
          </p:nvPr>
        </p:nvSpPr>
        <p:spPr/>
        <p:txBody>
          <a:bodyPr/>
          <a:lstStyle>
            <a:lvl1pPr>
              <a:defRPr sz="2800"/>
            </a:lvl1pPr>
          </a:lstStyle>
          <a:p>
            <a:pPr>
              <a:defRPr/>
            </a:pPr>
            <a:fld id="{E22CBFD9-2FA6-4CF6-93EA-2F45EBD68FC8}" type="slidenum">
              <a:rPr lang="ru-RU"/>
              <a:pPr>
                <a:defRPr/>
              </a:pPr>
              <a:t>‹#›</a:t>
            </a:fld>
            <a:endParaRPr lang="ru-RU" b="0" dirty="0">
              <a:solidFill>
                <a:schemeClr val="tx2">
                  <a:shade val="50000"/>
                </a:scheme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Полилиния 11"/>
          <p:cNvSpPr>
            <a:spLocks/>
          </p:cNvSpPr>
          <p:nvPr/>
        </p:nvSpPr>
        <p:spPr bwMode="auto">
          <a:xfrm>
            <a:off x="0" y="3563938"/>
            <a:ext cx="9144000" cy="1584325"/>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a:lstStyle/>
          <a:p>
            <a:pPr fontAlgn="auto">
              <a:spcBef>
                <a:spcPts val="0"/>
              </a:spcBef>
              <a:spcAft>
                <a:spcPts val="0"/>
              </a:spcAft>
              <a:defRPr/>
            </a:pPr>
            <a:endParaRPr lang="en-US" dirty="0">
              <a:latin typeface="+mn-lt"/>
            </a:endParaRPr>
          </a:p>
        </p:txBody>
      </p:sp>
      <p:sp>
        <p:nvSpPr>
          <p:cNvPr id="16" name="Полилиния 15"/>
          <p:cNvSpPr>
            <a:spLocks/>
          </p:cNvSpPr>
          <p:nvPr/>
        </p:nvSpPr>
        <p:spPr bwMode="auto">
          <a:xfrm>
            <a:off x="7315200" y="0"/>
            <a:ext cx="1828800" cy="51435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a:lstStyle/>
          <a:p>
            <a:pPr fontAlgn="auto">
              <a:spcBef>
                <a:spcPts val="0"/>
              </a:spcBef>
              <a:spcAft>
                <a:spcPts val="0"/>
              </a:spcAft>
              <a:defRPr/>
            </a:pPr>
            <a:endParaRPr lang="en-US" dirty="0">
              <a:latin typeface="+mn-lt"/>
            </a:endParaRPr>
          </a:p>
        </p:txBody>
      </p:sp>
      <p:sp>
        <p:nvSpPr>
          <p:cNvPr id="1028" name="Заголовок 8"/>
          <p:cNvSpPr>
            <a:spLocks noGrp="1"/>
          </p:cNvSpPr>
          <p:nvPr>
            <p:ph type="title"/>
          </p:nvPr>
        </p:nvSpPr>
        <p:spPr bwMode="auto">
          <a:xfrm>
            <a:off x="457200" y="206375"/>
            <a:ext cx="7467600" cy="857250"/>
          </a:xfrm>
          <a:prstGeom prst="rect">
            <a:avLst/>
          </a:prstGeom>
          <a:noFill/>
          <a:ln w="9525">
            <a:noFill/>
            <a:miter lim="800000"/>
            <a:headEnd/>
            <a:tailEnd/>
          </a:ln>
        </p:spPr>
        <p:txBody>
          <a:bodyPr vert="horz" wrap="square" lIns="45720" tIns="45720" rIns="45720" bIns="45720" numCol="1" anchor="ctr" anchorCtr="0" compatLnSpc="1">
            <a:prstTxWarp prst="textNoShape">
              <a:avLst/>
            </a:prstTxWarp>
          </a:bodyPr>
          <a:lstStyle/>
          <a:p>
            <a:pPr lvl="0"/>
            <a:r>
              <a:rPr lang="ru-RU" smtClean="0"/>
              <a:t>Образец заголовка</a:t>
            </a:r>
            <a:endParaRPr lang="en-US" smtClean="0"/>
          </a:p>
        </p:txBody>
      </p:sp>
      <p:sp>
        <p:nvSpPr>
          <p:cNvPr id="1029" name="Текст 29"/>
          <p:cNvSpPr>
            <a:spLocks noGrp="1"/>
          </p:cNvSpPr>
          <p:nvPr>
            <p:ph type="body" idx="1"/>
          </p:nvPr>
        </p:nvSpPr>
        <p:spPr bwMode="auto">
          <a:xfrm>
            <a:off x="457200" y="1200150"/>
            <a:ext cx="7467600" cy="33940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457200" y="4816475"/>
            <a:ext cx="2133600" cy="274638"/>
          </a:xfrm>
          <a:prstGeom prst="rect">
            <a:avLst/>
          </a:prstGeom>
        </p:spPr>
        <p:txBody>
          <a:bodyPr vert="horz" bIns="0" anchor="b"/>
          <a:lstStyle>
            <a:lvl1pPr algn="l" eaLnBrk="1" fontAlgn="auto" latinLnBrk="0" hangingPunct="1">
              <a:spcBef>
                <a:spcPts val="0"/>
              </a:spcBef>
              <a:spcAft>
                <a:spcPts val="0"/>
              </a:spcAft>
              <a:defRPr kumimoji="0" sz="1000" smtClean="0">
                <a:solidFill>
                  <a:schemeClr val="tx2">
                    <a:shade val="50000"/>
                  </a:schemeClr>
                </a:solidFill>
                <a:latin typeface="+mn-lt"/>
              </a:defRPr>
            </a:lvl1pPr>
          </a:lstStyle>
          <a:p>
            <a:pPr>
              <a:defRPr/>
            </a:pPr>
            <a:fld id="{7B541268-13BD-46C5-BEEE-5CA4D71518B1}" type="datetime1">
              <a:rPr lang="ru-RU"/>
              <a:pPr>
                <a:defRPr/>
              </a:pPr>
              <a:t>25.04.2013</a:t>
            </a:fld>
            <a:endParaRPr lang="ru-RU" sz="1400" dirty="0">
              <a:solidFill>
                <a:schemeClr val="tx2"/>
              </a:solidFill>
            </a:endParaRPr>
          </a:p>
        </p:txBody>
      </p:sp>
      <p:sp>
        <p:nvSpPr>
          <p:cNvPr id="22" name="Нижний колонтитул 21"/>
          <p:cNvSpPr>
            <a:spLocks noGrp="1"/>
          </p:cNvSpPr>
          <p:nvPr>
            <p:ph type="ftr" sz="quarter" idx="3"/>
          </p:nvPr>
        </p:nvSpPr>
        <p:spPr>
          <a:xfrm>
            <a:off x="3124200" y="4816475"/>
            <a:ext cx="2895600" cy="274638"/>
          </a:xfrm>
          <a:prstGeom prst="rect">
            <a:avLst/>
          </a:prstGeom>
        </p:spPr>
        <p:txBody>
          <a:bodyPr vert="horz" lIns="0" rIns="0" bIns="0" anchor="b"/>
          <a:lstStyle>
            <a:lvl1pPr algn="r" eaLnBrk="1" fontAlgn="auto" latinLnBrk="0" hangingPunct="1">
              <a:spcBef>
                <a:spcPts val="0"/>
              </a:spcBef>
              <a:spcAft>
                <a:spcPts val="0"/>
              </a:spcAft>
              <a:defRPr kumimoji="0" sz="1400" dirty="0">
                <a:solidFill>
                  <a:schemeClr val="tx2"/>
                </a:solidFill>
                <a:latin typeface="+mn-lt"/>
              </a:defRPr>
            </a:lvl1pPr>
          </a:lstStyle>
          <a:p>
            <a:pPr>
              <a:defRPr/>
            </a:pPr>
            <a:endParaRPr lang="ru-RU"/>
          </a:p>
        </p:txBody>
      </p:sp>
      <p:sp>
        <p:nvSpPr>
          <p:cNvPr id="18" name="Номер слайда 17"/>
          <p:cNvSpPr>
            <a:spLocks noGrp="1"/>
          </p:cNvSpPr>
          <p:nvPr>
            <p:ph type="sldNum" sz="quarter" idx="4"/>
          </p:nvPr>
        </p:nvSpPr>
        <p:spPr>
          <a:xfrm>
            <a:off x="8153400" y="4816475"/>
            <a:ext cx="762000" cy="274638"/>
          </a:xfrm>
          <a:prstGeom prst="rect">
            <a:avLst/>
          </a:prstGeom>
        </p:spPr>
        <p:txBody>
          <a:bodyPr vert="horz" lIns="0" tIns="0" rIns="0" bIns="0" anchor="b"/>
          <a:lstStyle>
            <a:lvl1pPr algn="ctr" eaLnBrk="1" fontAlgn="auto" latinLnBrk="0" hangingPunct="1">
              <a:spcBef>
                <a:spcPts val="0"/>
              </a:spcBef>
              <a:spcAft>
                <a:spcPts val="0"/>
              </a:spcAft>
              <a:defRPr kumimoji="0" sz="1400" b="1" smtClean="0">
                <a:solidFill>
                  <a:srgbClr val="FFFFFF"/>
                </a:solidFill>
                <a:latin typeface="+mn-lt"/>
              </a:defRPr>
            </a:lvl1pPr>
          </a:lstStyle>
          <a:p>
            <a:pPr>
              <a:defRPr/>
            </a:pPr>
            <a:fld id="{533B3FBE-82BB-413C-BC00-40EAB328CC74}" type="slidenum">
              <a:rPr lang="ru-RU"/>
              <a:pPr>
                <a:defRPr/>
              </a:pPr>
              <a:t>‹#›</a:t>
            </a:fld>
            <a:endParaRPr lang="ru-RU" dirty="0"/>
          </a:p>
        </p:txBody>
      </p:sp>
    </p:spTree>
  </p:cSld>
  <p:clrMap bg1="dk1" tx1="lt1" bg2="dk2" tx2="lt2" accent1="accent1" accent2="accent2" accent3="accent3" accent4="accent4" accent5="accent5" accent6="accent6" hlink="hlink" folHlink="folHlink"/>
  <p:sldLayoutIdLst>
    <p:sldLayoutId id="2147483671" r:id="rId1"/>
    <p:sldLayoutId id="2147483670" r:id="rId2"/>
    <p:sldLayoutId id="2147483672" r:id="rId3"/>
    <p:sldLayoutId id="2147483673" r:id="rId4"/>
    <p:sldLayoutId id="2147483674" r:id="rId5"/>
    <p:sldLayoutId id="2147483675" r:id="rId6"/>
    <p:sldLayoutId id="2147483669" r:id="rId7"/>
    <p:sldLayoutId id="2147483676" r:id="rId8"/>
    <p:sldLayoutId id="2147483677" r:id="rId9"/>
    <p:sldLayoutId id="2147483668" r:id="rId10"/>
    <p:sldLayoutId id="2147483667" r:id="rId11"/>
  </p:sldLayoutIdLst>
  <p:txStyles>
    <p:titleStyle>
      <a:lvl1pPr algn="l" rtl="0" fontAlgn="base">
        <a:spcBef>
          <a:spcPct val="0"/>
        </a:spcBef>
        <a:spcAft>
          <a:spcPct val="0"/>
        </a:spcAft>
        <a:defRPr sz="4600" kern="1200">
          <a:solidFill>
            <a:schemeClr val="tx1"/>
          </a:solidFill>
          <a:latin typeface="+mj-lt"/>
          <a:ea typeface="+mj-ea"/>
          <a:cs typeface="+mj-cs"/>
        </a:defRPr>
      </a:lvl1pPr>
      <a:lvl2pPr algn="l" rtl="0" fontAlgn="base">
        <a:spcBef>
          <a:spcPct val="0"/>
        </a:spcBef>
        <a:spcAft>
          <a:spcPct val="0"/>
        </a:spcAft>
        <a:defRPr sz="4600">
          <a:solidFill>
            <a:schemeClr val="tx1"/>
          </a:solidFill>
          <a:latin typeface="Franklin Gothic Book" pitchFamily="34" charset="0"/>
        </a:defRPr>
      </a:lvl2pPr>
      <a:lvl3pPr algn="l" rtl="0" fontAlgn="base">
        <a:spcBef>
          <a:spcPct val="0"/>
        </a:spcBef>
        <a:spcAft>
          <a:spcPct val="0"/>
        </a:spcAft>
        <a:defRPr sz="4600">
          <a:solidFill>
            <a:schemeClr val="tx1"/>
          </a:solidFill>
          <a:latin typeface="Franklin Gothic Book" pitchFamily="34" charset="0"/>
        </a:defRPr>
      </a:lvl3pPr>
      <a:lvl4pPr algn="l" rtl="0" fontAlgn="base">
        <a:spcBef>
          <a:spcPct val="0"/>
        </a:spcBef>
        <a:spcAft>
          <a:spcPct val="0"/>
        </a:spcAft>
        <a:defRPr sz="4600">
          <a:solidFill>
            <a:schemeClr val="tx1"/>
          </a:solidFill>
          <a:latin typeface="Franklin Gothic Book" pitchFamily="34" charset="0"/>
        </a:defRPr>
      </a:lvl4pPr>
      <a:lvl5pPr algn="l" rtl="0" fontAlgn="base">
        <a:spcBef>
          <a:spcPct val="0"/>
        </a:spcBef>
        <a:spcAft>
          <a:spcPct val="0"/>
        </a:spcAft>
        <a:defRPr sz="4600">
          <a:solidFill>
            <a:schemeClr val="tx1"/>
          </a:solidFill>
          <a:latin typeface="Franklin Gothic Book" pitchFamily="34" charset="0"/>
        </a:defRPr>
      </a:lvl5pPr>
      <a:lvl6pPr marL="457200" algn="l" rtl="0" fontAlgn="base">
        <a:spcBef>
          <a:spcPct val="0"/>
        </a:spcBef>
        <a:spcAft>
          <a:spcPct val="0"/>
        </a:spcAft>
        <a:defRPr sz="4600">
          <a:solidFill>
            <a:schemeClr val="tx1"/>
          </a:solidFill>
          <a:latin typeface="Franklin Gothic Book" pitchFamily="34" charset="0"/>
        </a:defRPr>
      </a:lvl6pPr>
      <a:lvl7pPr marL="914400" algn="l" rtl="0" fontAlgn="base">
        <a:spcBef>
          <a:spcPct val="0"/>
        </a:spcBef>
        <a:spcAft>
          <a:spcPct val="0"/>
        </a:spcAft>
        <a:defRPr sz="4600">
          <a:solidFill>
            <a:schemeClr val="tx1"/>
          </a:solidFill>
          <a:latin typeface="Franklin Gothic Book" pitchFamily="34" charset="0"/>
        </a:defRPr>
      </a:lvl7pPr>
      <a:lvl8pPr marL="1371600" algn="l" rtl="0" fontAlgn="base">
        <a:spcBef>
          <a:spcPct val="0"/>
        </a:spcBef>
        <a:spcAft>
          <a:spcPct val="0"/>
        </a:spcAft>
        <a:defRPr sz="4600">
          <a:solidFill>
            <a:schemeClr val="tx1"/>
          </a:solidFill>
          <a:latin typeface="Franklin Gothic Book" pitchFamily="34" charset="0"/>
        </a:defRPr>
      </a:lvl8pPr>
      <a:lvl9pPr marL="1828800" algn="l" rtl="0" fontAlgn="base">
        <a:spcBef>
          <a:spcPct val="0"/>
        </a:spcBef>
        <a:spcAft>
          <a:spcPct val="0"/>
        </a:spcAft>
        <a:defRPr sz="4600">
          <a:solidFill>
            <a:schemeClr val="tx1"/>
          </a:solidFill>
          <a:latin typeface="Franklin Gothic Book" pitchFamily="34" charset="0"/>
        </a:defRPr>
      </a:lvl9pPr>
    </p:titleStyle>
    <p:bodyStyle>
      <a:lvl1pPr marL="419100" indent="-382588" algn="l" rtl="0" fontAlgn="base">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722313" indent="-273050" algn="l" rtl="0" fontAlgn="base">
        <a:spcBef>
          <a:spcPct val="20000"/>
        </a:spcBef>
        <a:spcAft>
          <a:spcPct val="0"/>
        </a:spcAft>
        <a:buClr>
          <a:schemeClr val="accent1"/>
        </a:buClr>
        <a:buSzPct val="90000"/>
        <a:buFont typeface="Wingdings 2" pitchFamily="18" charset="2"/>
        <a:buChar char=""/>
        <a:defRPr sz="2600" kern="1200">
          <a:solidFill>
            <a:schemeClr val="tx1"/>
          </a:solidFill>
          <a:latin typeface="+mn-lt"/>
          <a:ea typeface="+mn-ea"/>
          <a:cs typeface="+mn-cs"/>
        </a:defRPr>
      </a:lvl2pPr>
      <a:lvl3pPr marL="1004888" indent="-255588" algn="l" rtl="0" fontAlgn="base">
        <a:spcBef>
          <a:spcPct val="20000"/>
        </a:spcBef>
        <a:spcAft>
          <a:spcPct val="0"/>
        </a:spcAft>
        <a:buClr>
          <a:schemeClr val="accent2"/>
        </a:buClr>
        <a:buSzPct val="85000"/>
        <a:buFont typeface="Arial" charset="0"/>
        <a:buChar char="○"/>
        <a:defRPr sz="2400" kern="1200">
          <a:solidFill>
            <a:schemeClr val="tx1"/>
          </a:solidFill>
          <a:latin typeface="+mn-lt"/>
          <a:ea typeface="+mn-ea"/>
          <a:cs typeface="+mn-cs"/>
        </a:defRPr>
      </a:lvl3pPr>
      <a:lvl4pPr marL="1279525" indent="-236538" algn="l" rtl="0" fontAlgn="base">
        <a:spcBef>
          <a:spcPct val="20000"/>
        </a:spcBef>
        <a:spcAft>
          <a:spcPct val="0"/>
        </a:spcAft>
        <a:buClr>
          <a:srgbClr val="8D89A4"/>
        </a:buClr>
        <a:buSzPct val="90000"/>
        <a:buFont typeface="Wingdings 2" pitchFamily="18" charset="2"/>
        <a:buChar char=""/>
        <a:defRPr sz="2000" kern="1200">
          <a:solidFill>
            <a:schemeClr val="tx1"/>
          </a:solidFill>
          <a:latin typeface="+mn-lt"/>
          <a:ea typeface="+mn-ea"/>
          <a:cs typeface="+mn-cs"/>
        </a:defRPr>
      </a:lvl4pPr>
      <a:lvl5pPr marL="1489075" indent="-182563" algn="l" rtl="0" fontAlgn="base">
        <a:spcBef>
          <a:spcPct val="20000"/>
        </a:spcBef>
        <a:spcAft>
          <a:spcPct val="0"/>
        </a:spcAft>
        <a:buClr>
          <a:srgbClr val="748560"/>
        </a:buClr>
        <a:buSzPct val="100000"/>
        <a:buFont typeface="Arial" charset="0"/>
        <a:buChar char="-"/>
        <a:defRPr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hyperlink" Target="http://www.ww2.ru/upload/resize_cache/iblock/603/270_205_1/may12_0753.jpg" TargetMode="External"/><Relationship Id="rId2" Type="http://schemas.openxmlformats.org/officeDocument/2006/relationships/hyperlink" Target="http://altfast.ru/uploads/posts/2008-05/1210287486_grglent05.gif" TargetMode="External"/><Relationship Id="rId1" Type="http://schemas.openxmlformats.org/officeDocument/2006/relationships/slideLayout" Target="../slideLayouts/slideLayout4.xml"/><Relationship Id="rId6" Type="http://schemas.openxmlformats.org/officeDocument/2006/relationships/hyperlink" Target="NULL" TargetMode="External"/><Relationship Id="rId5" Type="http://schemas.openxmlformats.org/officeDocument/2006/relationships/hyperlink" Target="http://www.noskitlt.ru/articles/upload/normal/26-n.ipg" TargetMode="External"/><Relationship Id="rId4" Type="http://schemas.openxmlformats.org/officeDocument/2006/relationships/hyperlink" Target="http://www.123rf.com/photo_10248488_st_george-ribbon-close-up-isolated-on-a-white-background.htm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p:cNvSpPr>
          <p:nvPr>
            <p:ph type="ctrTitle"/>
          </p:nvPr>
        </p:nvSpPr>
        <p:spPr>
          <a:xfrm>
            <a:off x="429064" y="2503170"/>
            <a:ext cx="7527312" cy="2156812"/>
          </a:xfrm>
        </p:spPr>
        <p:txBody>
          <a:bodyPr>
            <a:normAutofit/>
          </a:bodyPr>
          <a:lstStyle>
            <a:extLst/>
          </a:lstStyle>
          <a:p>
            <a:pPr fontAlgn="auto">
              <a:spcAft>
                <a:spcPts val="0"/>
              </a:spcAft>
              <a:defRPr/>
            </a:pPr>
            <a:r>
              <a:rPr sz="6000" b="0" smtClean="0"/>
              <a:t> </a:t>
            </a:r>
            <a:r>
              <a:rPr sz="6000" b="0" i="1" smtClean="0"/>
              <a:t>Eastern Front (World War II)</a:t>
            </a:r>
            <a:r>
              <a:rPr sz="6000" b="0" smtClean="0"/>
              <a:t> </a:t>
            </a:r>
            <a:endParaRPr lang="ru-RU" sz="6000"/>
          </a:p>
        </p:txBody>
      </p:sp>
      <p:sp>
        <p:nvSpPr>
          <p:cNvPr id="14338" name="Rectangle 4"/>
          <p:cNvSpPr>
            <a:spLocks noGrp="1"/>
          </p:cNvSpPr>
          <p:nvPr>
            <p:ph type="subTitle" idx="1"/>
          </p:nvPr>
        </p:nvSpPr>
        <p:spPr>
          <a:xfrm>
            <a:off x="433388" y="339725"/>
            <a:ext cx="6659562" cy="2133600"/>
          </a:xfrm>
        </p:spPr>
        <p:txBody>
          <a:bodyPr/>
          <a:lstStyle/>
          <a:p>
            <a:r>
              <a:rPr lang="en-US" smtClean="0"/>
              <a:t>presentation was prepared</a:t>
            </a:r>
          </a:p>
          <a:p>
            <a:r>
              <a:rPr lang="en-US" smtClean="0"/>
              <a:t>student of class 8 "D"</a:t>
            </a:r>
          </a:p>
          <a:p>
            <a:r>
              <a:rPr lang="en-US" smtClean="0"/>
              <a:t>MAOU school № 36</a:t>
            </a:r>
          </a:p>
          <a:p>
            <a:r>
              <a:rPr lang="en-US" smtClean="0"/>
              <a:t>of Tambov</a:t>
            </a:r>
          </a:p>
          <a:p>
            <a:r>
              <a:rPr lang="en-US" smtClean="0"/>
              <a:t>Natalia Baranova</a:t>
            </a:r>
            <a:endParaRPr lang="ru-RU" smtClean="0"/>
          </a:p>
        </p:txBody>
      </p:sp>
    </p:spTree>
  </p:cSld>
  <p:clrMapOvr>
    <a:masterClrMapping/>
  </p:clrMapOvr>
  <p:transition>
    <p:newsfla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Содержимое 2"/>
          <p:cNvSpPr>
            <a:spLocks noGrp="1"/>
          </p:cNvSpPr>
          <p:nvPr>
            <p:ph sz="half" idx="1"/>
          </p:nvPr>
        </p:nvSpPr>
        <p:spPr>
          <a:xfrm>
            <a:off x="457200" y="123825"/>
            <a:ext cx="7715250" cy="4679950"/>
          </a:xfrm>
        </p:spPr>
        <p:txBody>
          <a:bodyPr/>
          <a:lstStyle/>
          <a:p>
            <a:pPr>
              <a:buFont typeface="Wingdings 2" pitchFamily="18" charset="2"/>
              <a:buNone/>
            </a:pPr>
            <a:r>
              <a:rPr lang="ru-RU" sz="1800" smtClean="0"/>
              <a:t>      </a:t>
            </a:r>
            <a:r>
              <a:rPr lang="en-US" sz="2000" b="1" smtClean="0"/>
              <a:t>Twelve Leningradka Tanya Savicheva began keeping a diary of Anne Frank, a little earlier, the Holocaust victims. They were almost the same age and have written about the same - the horror of fascism. And killed the two girls, without waiting Victory: Tanya - in July 1944, Anna - in March 1945. "The Diary of Anne Frank" was published after the war and spoke of his author worldwide. "Diary of Tanya Savicheva" was not published, it has only seven terrible record of the death of her large family in besieged Leningrad. This small notebook was presented at the Nuremberg Trials as a document accusing fascism.</a:t>
            </a:r>
            <a:endParaRPr lang="ru-RU" sz="2000" b="1" smtClean="0"/>
          </a:p>
        </p:txBody>
      </p:sp>
    </p:spTree>
  </p:cSld>
  <p:clrMapOvr>
    <a:masterClrMapping/>
  </p:clrMapOvr>
  <p:transition>
    <p:cover dir="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250825" y="0"/>
            <a:ext cx="4392613" cy="4594225"/>
          </a:xfrm>
        </p:spPr>
        <p:txBody>
          <a:bodyPr>
            <a:normAutofit/>
          </a:bodyPr>
          <a:lstStyle/>
          <a:p>
            <a:pPr>
              <a:lnSpc>
                <a:spcPct val="80000"/>
              </a:lnSpc>
            </a:pPr>
            <a:r>
              <a:rPr lang="en-US" sz="1600" b="1" smtClean="0"/>
              <a:t>Child's hand, losing strength from hunger, wrote straight, sparingly. Fragile soul, struck unbearable suffering, was no longer able to live emotions. Tanya simply recorded the facts of his life - the tragic "visits of death" in his home. And when you read it, tsepeneesh:</a:t>
            </a:r>
          </a:p>
          <a:p>
            <a:pPr>
              <a:lnSpc>
                <a:spcPct val="80000"/>
              </a:lnSpc>
            </a:pPr>
            <a:endParaRPr lang="en-US" sz="1600" b="1" smtClean="0"/>
          </a:p>
          <a:p>
            <a:pPr>
              <a:lnSpc>
                <a:spcPct val="80000"/>
              </a:lnSpc>
            </a:pPr>
            <a:r>
              <a:rPr lang="en-US" sz="1600" b="1" smtClean="0"/>
              <a:t>"December 28, 1941. Eugene died at 12:00 am in 1941. "</a:t>
            </a:r>
          </a:p>
          <a:p>
            <a:pPr>
              <a:lnSpc>
                <a:spcPct val="80000"/>
              </a:lnSpc>
            </a:pPr>
            <a:r>
              <a:rPr lang="en-US" sz="1600" b="1" smtClean="0"/>
              <a:t>"My grandmother died January 25 at 3:00 in 1942."</a:t>
            </a:r>
          </a:p>
          <a:p>
            <a:pPr>
              <a:lnSpc>
                <a:spcPct val="80000"/>
              </a:lnSpc>
            </a:pPr>
            <a:r>
              <a:rPr lang="en-US" sz="1600" b="1" smtClean="0"/>
              <a:t>"Leka died on March 17 at 5:00 am. In 1942. "</a:t>
            </a:r>
          </a:p>
          <a:p>
            <a:pPr>
              <a:lnSpc>
                <a:spcPct val="80000"/>
              </a:lnSpc>
            </a:pPr>
            <a:r>
              <a:rPr lang="en-US" sz="1600" b="1" smtClean="0"/>
              <a:t>"Uncle Vasya died on April 13 at 2:00 am. In 1942. "</a:t>
            </a:r>
          </a:p>
          <a:p>
            <a:pPr>
              <a:lnSpc>
                <a:spcPct val="80000"/>
              </a:lnSpc>
            </a:pPr>
            <a:r>
              <a:rPr lang="en-US" sz="1600" b="1" smtClean="0"/>
              <a:t>"Uncle Alex, May 10 at 4 pm. In 1942. "</a:t>
            </a:r>
          </a:p>
          <a:p>
            <a:pPr>
              <a:lnSpc>
                <a:spcPct val="80000"/>
              </a:lnSpc>
            </a:pPr>
            <a:r>
              <a:rPr lang="en-US" sz="1600" b="1" smtClean="0"/>
              <a:t>"Mom - May 13, 7 hours and 30 minutes in the morning. 1942 "</a:t>
            </a:r>
          </a:p>
          <a:p>
            <a:pPr>
              <a:lnSpc>
                <a:spcPct val="80000"/>
              </a:lnSpc>
            </a:pPr>
            <a:r>
              <a:rPr lang="en-US" sz="1600" b="1" smtClean="0"/>
              <a:t>"Savichevs died." "They all died." "There was one Tanya."</a:t>
            </a:r>
          </a:p>
          <a:p>
            <a:pPr>
              <a:lnSpc>
                <a:spcPct val="80000"/>
              </a:lnSpc>
            </a:pPr>
            <a:endParaRPr lang="ru-RU" sz="1600" b="1" smtClean="0"/>
          </a:p>
        </p:txBody>
      </p:sp>
      <p:pic>
        <p:nvPicPr>
          <p:cNvPr id="5" name="Содержимое 4" descr="228691_original.jpg"/>
          <p:cNvPicPr>
            <a:picLocks noGrp="1" noChangeAspect="1"/>
          </p:cNvPicPr>
          <p:nvPr>
            <p:ph sz="half" idx="2"/>
          </p:nvPr>
        </p:nvPicPr>
        <p:blipFill>
          <a:blip r:embed="rId2"/>
          <a:stretch>
            <a:fillRect/>
          </a:stretch>
        </p:blipFill>
        <p:spPr>
          <a:xfrm>
            <a:off x="5424488" y="123825"/>
            <a:ext cx="3540125" cy="5019675"/>
          </a:xfrm>
          <a:solidFill>
            <a:srgbClr val="000000">
              <a:shade val="95000"/>
            </a:srgbClr>
          </a:solidFill>
          <a:ln w="444500" cap="sq">
            <a:solidFill>
              <a:srgbClr val="000000"/>
            </a:solidFill>
          </a:ln>
          <a:effectLst>
            <a:outerShdw blurRad="254000" dist="190500" dir="2700000" sy="90000" algn="bl" rotWithShape="0">
              <a:srgbClr val="000000">
                <a:alpha val="40000"/>
              </a:srgbClr>
            </a:outerShdw>
          </a:effectLst>
        </p:spPr>
      </p:pic>
    </p:spTree>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0"/>
            <a:ext cx="7570788" cy="1924050"/>
          </a:xfrm>
        </p:spPr>
        <p:txBody>
          <a:bodyPr>
            <a:normAutofit/>
          </a:bodyPr>
          <a:lstStyle/>
          <a:p>
            <a:pPr algn="ctr">
              <a:lnSpc>
                <a:spcPct val="80000"/>
              </a:lnSpc>
            </a:pPr>
            <a:r>
              <a:rPr lang="en-US" sz="2000" b="1" smtClean="0"/>
              <a:t>January 14 troops of the Leningrad, Volkhov and 2nd Baltic Front began Leningrad-Novgorod strategic offensive operation. Already by January 20, Soviet troops have made significant progress: the Leningrad Front defeated Krasnoselsk-Ropshinsk enemy forces, and parts of the Volkhov Front liberated Novgorod. This allowed 21 January Govorov and AA Zhdanov appeal to Stalin</a:t>
            </a:r>
            <a:endParaRPr lang="ru-RU" sz="2000" b="1" smtClean="0"/>
          </a:p>
        </p:txBody>
      </p:sp>
      <p:sp>
        <p:nvSpPr>
          <p:cNvPr id="4" name="Содержимое 3"/>
          <p:cNvSpPr>
            <a:spLocks noGrp="1"/>
          </p:cNvSpPr>
          <p:nvPr>
            <p:ph sz="half" idx="2"/>
          </p:nvPr>
        </p:nvSpPr>
        <p:spPr>
          <a:xfrm>
            <a:off x="0" y="2427288"/>
            <a:ext cx="8748713" cy="2089150"/>
          </a:xfrm>
        </p:spPr>
        <p:txBody>
          <a:bodyPr>
            <a:normAutofit/>
          </a:bodyPr>
          <a:lstStyle/>
          <a:p>
            <a:pPr algn="ctr">
              <a:lnSpc>
                <a:spcPct val="80000"/>
              </a:lnSpc>
            </a:pPr>
            <a:r>
              <a:rPr lang="en-US" sz="2000" b="1" smtClean="0"/>
              <a:t>January 27 in Leningrad was produced fireworks in honor of the final liberation of the city from the siege, which lasted 872 days.</a:t>
            </a:r>
            <a:endParaRPr lang="ru-RU" sz="2000" b="1" smtClean="0"/>
          </a:p>
        </p:txBody>
      </p:sp>
    </p:spTree>
  </p:cSld>
  <p:clrMapOvr>
    <a:masterClrMapping/>
  </p:clrMapOvr>
  <p:transition>
    <p:wheel spokes="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p:cNvSpPr>
          <p:nvPr>
            <p:ph type="title" idx="4294967295"/>
          </p:nvPr>
        </p:nvSpPr>
        <p:spPr/>
        <p:txBody>
          <a:bodyPr/>
          <a:lstStyle/>
          <a:p>
            <a:r>
              <a:rPr lang="en-US" sz="4200" i="1" smtClean="0">
                <a:latin typeface="Arial" charset="0"/>
              </a:rPr>
              <a:t/>
            </a:r>
            <a:br>
              <a:rPr lang="en-US" sz="4200" i="1" smtClean="0">
                <a:latin typeface="Arial" charset="0"/>
              </a:rPr>
            </a:br>
            <a:r>
              <a:rPr lang="en-US" sz="4200" i="1" smtClean="0">
                <a:latin typeface="Arial" charset="0"/>
              </a:rPr>
              <a:t/>
            </a:r>
            <a:br>
              <a:rPr lang="en-US" sz="4200" i="1" smtClean="0">
                <a:latin typeface="Arial" charset="0"/>
              </a:rPr>
            </a:br>
            <a:r>
              <a:rPr lang="en-US" sz="4200" i="1" smtClean="0">
                <a:latin typeface="Arial" charset="0"/>
              </a:rPr>
              <a:t/>
            </a:r>
            <a:br>
              <a:rPr lang="en-US" sz="4200" i="1" smtClean="0">
                <a:latin typeface="Arial" charset="0"/>
              </a:rPr>
            </a:br>
            <a:r>
              <a:rPr lang="en-US" sz="4200" i="1" smtClean="0">
                <a:latin typeface="Arial" charset="0"/>
              </a:rPr>
              <a:t/>
            </a:r>
            <a:br>
              <a:rPr lang="en-US" sz="4200" i="1" smtClean="0">
                <a:latin typeface="Arial" charset="0"/>
              </a:rPr>
            </a:br>
            <a:r>
              <a:rPr lang="en-US" sz="4200" i="1" smtClean="0">
                <a:latin typeface="Arial" charset="0"/>
              </a:rPr>
              <a:t>The Victory Day</a:t>
            </a:r>
            <a:r>
              <a:rPr lang="en-US" sz="4200" smtClean="0">
                <a:latin typeface="Arial" charset="0"/>
              </a:rPr>
              <a:t> </a:t>
            </a:r>
            <a:r>
              <a:rPr lang="en-US" sz="2400" smtClean="0">
                <a:latin typeface="Arial" charset="0"/>
              </a:rPr>
              <a:t>(the day when WWII had finished) have turned in Russian tradition into a kind of Memory Day and an additional holiday.</a:t>
            </a:r>
            <a:endParaRPr lang="ru-RU" sz="2400" smtClean="0">
              <a:latin typeface="Arial" charset="0"/>
            </a:endParaRPr>
          </a:p>
        </p:txBody>
      </p:sp>
      <p:sp>
        <p:nvSpPr>
          <p:cNvPr id="41987" name="Rectangle 3"/>
          <p:cNvSpPr>
            <a:spLocks noGrp="1"/>
          </p:cNvSpPr>
          <p:nvPr>
            <p:ph type="body" idx="4294967295"/>
          </p:nvPr>
        </p:nvSpPr>
        <p:spPr/>
        <p:txBody>
          <a:bodyPr/>
          <a:lstStyle/>
          <a:p>
            <a:pPr>
              <a:buFont typeface="Wingdings 2" pitchFamily="18" charset="2"/>
              <a:buNone/>
            </a:pPr>
            <a:r>
              <a:rPr lang="en-US" sz="2400" smtClean="0"/>
              <a:t>     </a:t>
            </a:r>
            <a:endParaRPr lang="ru-RU" sz="240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p:cNvSpPr>
            <a:spLocks noGrp="1"/>
          </p:cNvSpPr>
          <p:nvPr>
            <p:ph type="body" sz="half" idx="4294967295"/>
          </p:nvPr>
        </p:nvSpPr>
        <p:spPr>
          <a:xfrm>
            <a:off x="0" y="1200150"/>
            <a:ext cx="3657600" cy="3394075"/>
          </a:xfrm>
        </p:spPr>
        <p:txBody>
          <a:bodyPr/>
          <a:lstStyle/>
          <a:p>
            <a:pPr>
              <a:spcBef>
                <a:spcPct val="0"/>
              </a:spcBef>
              <a:buClrTx/>
              <a:buSzTx/>
              <a:buFontTx/>
              <a:buNone/>
            </a:pPr>
            <a:r>
              <a:rPr lang="ru-RU" sz="1800" b="1" i="1" smtClean="0"/>
              <a:t>      </a:t>
            </a:r>
            <a:r>
              <a:rPr lang="en-US" sz="2000" b="1" i="1" smtClean="0"/>
              <a:t>In the park built a chapel and a monument to the "trolley" - one of the worst sites of St. Petersburg. At these trolleys were taken to the nearby quarry after burning in furnaces of the plant remains of the dead.</a:t>
            </a:r>
            <a:endParaRPr lang="ru-RU" sz="2000" b="1" i="1" smtClean="0"/>
          </a:p>
          <a:p>
            <a:endParaRPr lang="ru-RU" sz="2000" smtClean="0"/>
          </a:p>
        </p:txBody>
      </p:sp>
      <p:pic>
        <p:nvPicPr>
          <p:cNvPr id="2" name="Picture 3"/>
          <p:cNvPicPr>
            <a:picLocks noChangeAspect="1" noChangeArrowheads="1"/>
          </p:cNvPicPr>
          <p:nvPr/>
        </p:nvPicPr>
        <p:blipFill>
          <a:blip r:embed="rId2" cstate="print">
            <a:extLst>
              <a:ext uri="{28A0092B-C50C-407E-A947-70E740481C1C}"/>
            </a:extLst>
          </a:blip>
          <a:srcRect/>
          <a:stretch>
            <a:fillRect/>
          </a:stretch>
        </p:blipFill>
        <p:spPr bwMode="auto">
          <a:xfrm>
            <a:off x="4287544" y="2816"/>
            <a:ext cx="4852426" cy="5136637"/>
          </a:xfrm>
          <a:prstGeom prst="rect">
            <a:avLst/>
          </a:prstGeom>
          <a:ln>
            <a:noFill/>
          </a:ln>
          <a:effectLst>
            <a:softEdge rad="112500"/>
          </a:effectLst>
          <a:extLst>
            <a:ext uri="{909E8E84-426E-40DD-AFC4-6F175D3DCCD1}"/>
            <a:ext uri="{91240B29-F687-4F45-9708-019B960494DF}"/>
            <a:ext uri="{AF507438-7753-43E0-B8FC-AC1667EBCBE1}"/>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p:cNvSpPr>
          <p:nvPr>
            <p:ph type="title" sz="quarter" idx="4294967295"/>
          </p:nvPr>
        </p:nvSpPr>
        <p:spPr>
          <a:xfrm>
            <a:off x="0" y="206375"/>
            <a:ext cx="7467600" cy="857250"/>
          </a:xfrm>
        </p:spPr>
        <p:txBody>
          <a:bodyPr/>
          <a:lstStyle/>
          <a:p>
            <a:r>
              <a:rPr lang="en-US" sz="2400" b="1" i="1" smtClean="0"/>
              <a:t>Monuments of the defense of Leningrad</a:t>
            </a:r>
            <a:r>
              <a:rPr lang="ru-RU" sz="2400" b="1" i="1" smtClean="0"/>
              <a:t>.</a:t>
            </a:r>
            <a:r>
              <a:rPr lang="ru-RU" sz="2400" i="1" smtClean="0">
                <a:solidFill>
                  <a:schemeClr val="tx2"/>
                </a:solidFill>
              </a:rPr>
              <a:t/>
            </a:r>
            <a:br>
              <a:rPr lang="ru-RU" sz="2400" i="1" smtClean="0">
                <a:solidFill>
                  <a:schemeClr val="tx2"/>
                </a:solidFill>
              </a:rPr>
            </a:br>
            <a:endParaRPr lang="ru-RU" sz="2400" i="1" smtClean="0">
              <a:solidFill>
                <a:schemeClr val="tx2"/>
              </a:solidFill>
            </a:endParaRPr>
          </a:p>
        </p:txBody>
      </p:sp>
      <p:sp>
        <p:nvSpPr>
          <p:cNvPr id="50186" name="Rectangle 10"/>
          <p:cNvSpPr>
            <a:spLocks noGrp="1"/>
          </p:cNvSpPr>
          <p:nvPr>
            <p:ph sz="quarter" idx="4294967295"/>
          </p:nvPr>
        </p:nvSpPr>
        <p:spPr>
          <a:xfrm>
            <a:off x="0" y="4156075"/>
            <a:ext cx="3657600" cy="987425"/>
          </a:xfrm>
        </p:spPr>
        <p:txBody>
          <a:bodyPr/>
          <a:lstStyle/>
          <a:p>
            <a:pPr>
              <a:spcBef>
                <a:spcPct val="0"/>
              </a:spcBef>
              <a:buClrTx/>
              <a:buSzTx/>
              <a:buFontTx/>
              <a:buNone/>
            </a:pPr>
            <a:r>
              <a:rPr lang="ru-RU" sz="2000" b="1" i="1" smtClean="0"/>
              <a:t>       </a:t>
            </a:r>
            <a:r>
              <a:rPr lang="en-US" sz="2000" b="1" i="1" smtClean="0"/>
              <a:t>One of the monuments "Rzhev corridor" on the </a:t>
            </a:r>
            <a:r>
              <a:rPr lang="ru-RU" sz="2000" b="1" i="1" smtClean="0"/>
              <a:t>  </a:t>
            </a:r>
            <a:r>
              <a:rPr lang="en-US" sz="2000" b="1" i="1" smtClean="0"/>
              <a:t>road of the Revolution</a:t>
            </a:r>
            <a:endParaRPr lang="ru-RU" sz="2000" b="1" i="1" smtClean="0"/>
          </a:p>
          <a:p>
            <a:endParaRPr lang="ru-RU" sz="2100" smtClean="0"/>
          </a:p>
        </p:txBody>
      </p:sp>
      <p:pic>
        <p:nvPicPr>
          <p:cNvPr id="14338" name="Picture 2"/>
          <p:cNvPicPr>
            <a:picLocks noChangeAspect="1" noChangeArrowheads="1"/>
          </p:cNvPicPr>
          <p:nvPr/>
        </p:nvPicPr>
        <p:blipFill>
          <a:blip r:embed="rId2" cstate="print">
            <a:extLst>
              <a:ext uri="{28A0092B-C50C-407E-A947-70E740481C1C}"/>
            </a:extLst>
          </a:blip>
          <a:srcRect/>
          <a:stretch>
            <a:fillRect/>
          </a:stretch>
        </p:blipFill>
        <p:spPr bwMode="auto">
          <a:xfrm>
            <a:off x="615372" y="918122"/>
            <a:ext cx="2801838" cy="3232815"/>
          </a:xfrm>
          <a:prstGeom prst="rect">
            <a:avLst/>
          </a:prstGeom>
          <a:ln>
            <a:noFill/>
          </a:ln>
          <a:effectLst>
            <a:softEdge rad="112500"/>
          </a:effectLst>
          <a:extLst>
            <a:ext uri="{909E8E84-426E-40DD-AFC4-6F175D3DCCD1}"/>
            <a:ext uri="{91240B29-F687-4F45-9708-019B960494DF}"/>
            <a:ext uri="{AF507438-7753-43E0-B8FC-AC1667EBCBE1}"/>
          </a:extLst>
        </p:spPr>
      </p:pic>
      <p:pic>
        <p:nvPicPr>
          <p:cNvPr id="14339" name="Picture 3"/>
          <p:cNvPicPr>
            <a:picLocks noChangeAspect="1" noChangeArrowheads="1"/>
          </p:cNvPicPr>
          <p:nvPr/>
        </p:nvPicPr>
        <p:blipFill>
          <a:blip r:embed="rId3" cstate="print">
            <a:extLst>
              <a:ext uri="{28A0092B-C50C-407E-A947-70E740481C1C}"/>
            </a:extLst>
          </a:blip>
          <a:srcRect/>
          <a:stretch>
            <a:fillRect/>
          </a:stretch>
        </p:blipFill>
        <p:spPr bwMode="auto">
          <a:xfrm>
            <a:off x="4433696" y="629251"/>
            <a:ext cx="4706529" cy="4512006"/>
          </a:xfrm>
          <a:prstGeom prst="rect">
            <a:avLst/>
          </a:prstGeom>
          <a:ln>
            <a:noFill/>
          </a:ln>
          <a:effectLst>
            <a:softEdge rad="112500"/>
          </a:effectLst>
          <a:extLst>
            <a:ext uri="{909E8E84-426E-40DD-AFC4-6F175D3DCCD1}"/>
            <a:ext uri="{91240B29-F687-4F45-9708-019B960494DF}"/>
            <a:ext uri="{AF507438-7753-43E0-B8FC-AC1667EBCBE1}"/>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idx="4294967295"/>
          </p:nvPr>
        </p:nvSpPr>
        <p:spPr>
          <a:xfrm flipH="1">
            <a:off x="387350" y="842963"/>
            <a:ext cx="69850" cy="220662"/>
          </a:xfrm>
        </p:spPr>
        <p:txBody>
          <a:bodyPr/>
          <a:lstStyle/>
          <a:p>
            <a:endParaRPr lang="ru-RU" sz="4200" smtClean="0"/>
          </a:p>
        </p:txBody>
      </p:sp>
      <p:sp>
        <p:nvSpPr>
          <p:cNvPr id="43011" name="Rectangle 3"/>
          <p:cNvSpPr>
            <a:spLocks noGrp="1"/>
          </p:cNvSpPr>
          <p:nvPr>
            <p:ph type="body" idx="4294967295"/>
          </p:nvPr>
        </p:nvSpPr>
        <p:spPr>
          <a:xfrm>
            <a:off x="3203575" y="2716213"/>
            <a:ext cx="5940425" cy="2427287"/>
          </a:xfrm>
        </p:spPr>
        <p:txBody>
          <a:bodyPr/>
          <a:lstStyle/>
          <a:p>
            <a:pPr>
              <a:buFont typeface="Wingdings 2" pitchFamily="18" charset="2"/>
              <a:buNone/>
            </a:pPr>
            <a:r>
              <a:rPr lang="en-US" sz="2400" smtClean="0"/>
              <a:t>     </a:t>
            </a:r>
            <a:r>
              <a:rPr lang="en-US" sz="2800" b="1" smtClean="0">
                <a:latin typeface="Brush Script MT" pitchFamily="66" charset="0"/>
              </a:rPr>
              <a:t>It’s celebrated even by young people that have almost no references to that war. And it’s very touching day when veterans are beautiful and joyful that is unusual for them actually because of a lot of reasons.</a:t>
            </a:r>
            <a:endParaRPr lang="ru-RU" sz="2800" b="1" smtClean="0">
              <a:latin typeface="Brush Script MT" pitchFamily="66" charset="0"/>
            </a:endParaRPr>
          </a:p>
          <a:p>
            <a:endParaRPr lang="ru-RU" sz="2800" smtClean="0"/>
          </a:p>
        </p:txBody>
      </p:sp>
      <p:pic>
        <p:nvPicPr>
          <p:cNvPr id="43013" name="Picture 5" descr="Victory day in Moscow 2012 - the Veterans-dsc00133.jpg"/>
          <p:cNvPicPr>
            <a:picLocks noChangeAspect="1" noChangeArrowheads="1"/>
          </p:cNvPicPr>
          <p:nvPr/>
        </p:nvPicPr>
        <p:blipFill>
          <a:blip r:embed="rId2"/>
          <a:srcRect/>
          <a:stretch>
            <a:fillRect/>
          </a:stretch>
        </p:blipFill>
        <p:spPr bwMode="auto">
          <a:xfrm>
            <a:off x="155575" y="46038"/>
            <a:ext cx="3695700" cy="2771775"/>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idx="4294967295"/>
          </p:nvPr>
        </p:nvSpPr>
        <p:spPr/>
        <p:txBody>
          <a:bodyPr/>
          <a:lstStyle/>
          <a:p>
            <a:pPr algn="ctr"/>
            <a:r>
              <a:rPr lang="en-US" i="1" smtClean="0">
                <a:solidFill>
                  <a:srgbClr val="FF9933"/>
                </a:solidFill>
              </a:rPr>
              <a:t>Resources</a:t>
            </a:r>
            <a:r>
              <a:rPr lang="ru-RU" i="1" smtClean="0">
                <a:solidFill>
                  <a:srgbClr val="FF9933"/>
                </a:solidFill>
              </a:rPr>
              <a:t>:</a:t>
            </a:r>
          </a:p>
        </p:txBody>
      </p:sp>
      <p:sp>
        <p:nvSpPr>
          <p:cNvPr id="44035" name="Rectangle 3"/>
          <p:cNvSpPr>
            <a:spLocks noGrp="1"/>
          </p:cNvSpPr>
          <p:nvPr>
            <p:ph type="body" idx="4294967295"/>
          </p:nvPr>
        </p:nvSpPr>
        <p:spPr/>
        <p:txBody>
          <a:bodyPr/>
          <a:lstStyle/>
          <a:p>
            <a:r>
              <a:rPr lang="en-US" sz="1800" smtClean="0">
                <a:hlinkClick r:id="rId2"/>
              </a:rPr>
              <a:t>http://altfast.ru/uploads/posts/2008-05/1210287486_grglent05.gif</a:t>
            </a:r>
            <a:endParaRPr lang="en-US" sz="1800" smtClean="0">
              <a:hlinkClick r:id="rId3"/>
            </a:endParaRPr>
          </a:p>
          <a:p>
            <a:r>
              <a:rPr lang="en-US" sz="1800" smtClean="0">
                <a:hlinkClick r:id="rId3"/>
              </a:rPr>
              <a:t>http://www.ww2.ru/upload/resize_cache/iblock/603/270_205_1/may12_0753.jpg</a:t>
            </a:r>
            <a:r>
              <a:rPr lang="ru-RU" smtClean="0"/>
              <a:t> </a:t>
            </a:r>
          </a:p>
          <a:p>
            <a:r>
              <a:rPr lang="en-US" sz="1800" smtClean="0">
                <a:solidFill>
                  <a:srgbClr val="00CC99"/>
                </a:solidFill>
                <a:hlinkClick r:id="rId4"/>
              </a:rPr>
              <a:t>http://</a:t>
            </a:r>
            <a:r>
              <a:rPr lang="en-US" sz="1800" smtClean="0">
                <a:solidFill>
                  <a:schemeClr val="hlink"/>
                </a:solidFill>
                <a:hlinkClick r:id="rId4"/>
              </a:rPr>
              <a:t>www.123rf.com/photo_10248488_st_george-ribbon-close-up-isolated-on-a-white-background.html</a:t>
            </a:r>
            <a:endParaRPr lang="en-US" sz="1800" smtClean="0">
              <a:solidFill>
                <a:schemeClr val="hlink"/>
              </a:solidFill>
            </a:endParaRPr>
          </a:p>
          <a:p>
            <a:r>
              <a:rPr lang="en-US" sz="1800" smtClean="0">
                <a:hlinkClick r:id="rId5"/>
              </a:rPr>
              <a:t>http</a:t>
            </a:r>
            <a:r>
              <a:rPr lang="en-US" sz="1800" smtClean="0">
                <a:solidFill>
                  <a:schemeClr val="hlink"/>
                </a:solidFill>
                <a:hlinkClick r:id="rId5"/>
              </a:rPr>
              <a:t>://www.noskitlt.ru/articles/upload/normal/26-n.ipg</a:t>
            </a:r>
            <a:endParaRPr lang="en-US" sz="1800" smtClean="0">
              <a:solidFill>
                <a:schemeClr val="hlink"/>
              </a:solidFill>
            </a:endParaRPr>
          </a:p>
          <a:p>
            <a:r>
              <a:rPr lang="en-US" sz="1800" smtClean="0">
                <a:hlinkClick r:id="rId6" invalidUrl="http:///"/>
              </a:rPr>
              <a:t>http://</a:t>
            </a:r>
            <a:r>
              <a:rPr lang="en-US" sz="1800" smtClean="0">
                <a:solidFill>
                  <a:schemeClr val="hlink"/>
                </a:solidFill>
              </a:rPr>
              <a:t>imo-tub-ru.yandex.net/i?id=130133438-53-72&amp;n=21</a:t>
            </a:r>
          </a:p>
          <a:p>
            <a:pPr>
              <a:buFont typeface="Wingdings 2" pitchFamily="18" charset="2"/>
              <a:buNone/>
            </a:pPr>
            <a:endParaRPr lang="en-US" sz="1800" smtClean="0">
              <a:solidFill>
                <a:schemeClr val="hlink"/>
              </a:solidFill>
            </a:endParaRPr>
          </a:p>
          <a:p>
            <a:pPr>
              <a:buFont typeface="Wingdings 2" pitchFamily="18" charset="2"/>
              <a:buNone/>
            </a:pPr>
            <a:endParaRPr lang="en-US" sz="1800" smtClean="0">
              <a:solidFill>
                <a:schemeClr val="hlink"/>
              </a:solidFill>
            </a:endParaRPr>
          </a:p>
          <a:p>
            <a:pPr>
              <a:buFont typeface="Wingdings 2" pitchFamily="18" charset="2"/>
              <a:buNone/>
            </a:pPr>
            <a:endParaRPr lang="ru-RU" smtClean="0"/>
          </a:p>
          <a:p>
            <a:endParaRPr lang="ru-RU"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p:cNvSpPr>
          <p:nvPr>
            <p:ph sz="half" idx="1"/>
          </p:nvPr>
        </p:nvSpPr>
        <p:spPr>
          <a:xfrm>
            <a:off x="539750" y="0"/>
            <a:ext cx="7127875" cy="2841625"/>
          </a:xfrm>
        </p:spPr>
        <p:txBody>
          <a:bodyPr/>
          <a:lstStyle/>
          <a:p>
            <a:pPr marL="0" indent="0">
              <a:buFont typeface="Wingdings 2" pitchFamily="18" charset="2"/>
              <a:buNone/>
            </a:pPr>
            <a:r>
              <a:rPr lang="en-US" smtClean="0"/>
              <a:t> </a:t>
            </a:r>
            <a:r>
              <a:rPr lang="en-US" i="1" smtClean="0"/>
              <a:t>Eastern Front (World War II)</a:t>
            </a:r>
            <a:r>
              <a:rPr lang="en-US" smtClean="0"/>
              <a:t> of 1941-1945 - War of the USSR against Nazi Germany and its allies Bulgaria, Hungary, Italy, Romania, Slovakia, Spain, Croatia, Japan</a:t>
            </a:r>
            <a:endParaRPr lang="ru-RU" smtClean="0"/>
          </a:p>
        </p:txBody>
      </p:sp>
      <p:pic>
        <p:nvPicPr>
          <p:cNvPr id="11" name="Содержимое 10" descr="503px-EasternFrontWWIIcolage.png"/>
          <p:cNvPicPr>
            <a:picLocks noGrp="1" noChangeAspect="1"/>
          </p:cNvPicPr>
          <p:nvPr>
            <p:ph sz="half" idx="2"/>
          </p:nvPr>
        </p:nvPicPr>
        <p:blipFill>
          <a:blip r:embed="rId3" cstate="print"/>
          <a:stretch>
            <a:fillRect/>
          </a:stretch>
        </p:blipFill>
        <p:spPr>
          <a:xfrm>
            <a:off x="683568" y="1851670"/>
            <a:ext cx="6822020" cy="3291830"/>
          </a:xfrm>
          <a:effectLst>
            <a:softEdge rad="112500"/>
          </a:effectLst>
        </p:spPr>
      </p:pic>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Grp="1"/>
          </p:cNvSpPr>
          <p:nvPr>
            <p:ph sz="half" idx="1"/>
          </p:nvPr>
        </p:nvSpPr>
        <p:spPr>
          <a:xfrm>
            <a:off x="609600" y="195263"/>
            <a:ext cx="3386138" cy="4608512"/>
          </a:xfrm>
        </p:spPr>
        <p:txBody>
          <a:bodyPr anchor="ctr">
            <a:normAutofit/>
          </a:bodyPr>
          <a:lstStyle/>
          <a:p>
            <a:pPr marL="273050" lvl="1">
              <a:lnSpc>
                <a:spcPct val="80000"/>
              </a:lnSpc>
            </a:pPr>
            <a:r>
              <a:rPr lang="en-US" sz="2000" b="1" smtClean="0"/>
              <a:t>In my opinion, this war was terrifying because it has brought huge losses to Russia and Germany. Our troops are strong and we have achieved a victory. I would like to pay special attention to the hero cities: Brest Fortress, Volgograd (Stalingrad), Kiev, Leningrad, Moscow, Odessa, Sevastopol, Kerch, Novorossiysk, Minsk, Tula, Murmansk, Smolensk.</a:t>
            </a:r>
          </a:p>
          <a:p>
            <a:pPr marL="273050" lvl="1">
              <a:lnSpc>
                <a:spcPct val="80000"/>
              </a:lnSpc>
            </a:pPr>
            <a:r>
              <a:rPr lang="en-US" sz="2000" b="1" smtClean="0"/>
              <a:t>I would like to tell us about the siege of Leningrad</a:t>
            </a:r>
            <a:endParaRPr lang="ru-RU" sz="2000" b="1" smtClean="0"/>
          </a:p>
        </p:txBody>
      </p:sp>
      <p:pic>
        <p:nvPicPr>
          <p:cNvPr id="8" name="Содержимое 7" descr="001453.jpg"/>
          <p:cNvPicPr>
            <a:picLocks noGrp="1" noChangeAspect="1"/>
          </p:cNvPicPr>
          <p:nvPr>
            <p:ph sz="half" idx="2"/>
          </p:nvPr>
        </p:nvPicPr>
        <p:blipFill>
          <a:blip r:embed="rId3" cstate="print"/>
          <a:stretch>
            <a:fillRect/>
          </a:stretch>
        </p:blipFill>
        <p:spPr>
          <a:xfrm>
            <a:off x="4267200" y="1486123"/>
            <a:ext cx="4265240" cy="2470216"/>
          </a:xfrm>
          <a:prstGeom prst="ellipse">
            <a:avLst/>
          </a:prstGeom>
          <a:effectLst>
            <a:softEdge rad="112500"/>
          </a:effectLst>
        </p:spPr>
      </p:pic>
    </p:spTree>
  </p:cSld>
  <p:clrMapOvr>
    <a:masterClrMapping/>
  </p:clrMapOvr>
  <p:transition>
    <p:strips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p:cNvSpPr>
          <p:nvPr>
            <p:ph type="body" idx="2"/>
          </p:nvPr>
        </p:nvSpPr>
        <p:spPr>
          <a:xfrm>
            <a:off x="107950" y="0"/>
            <a:ext cx="5903913" cy="2447925"/>
          </a:xfrm>
        </p:spPr>
        <p:txBody>
          <a:bodyPr/>
          <a:lstStyle/>
          <a:p>
            <a:r>
              <a:rPr lang="en-US" sz="2000" b="1" smtClean="0"/>
              <a:t>The Siege of Leningrad - a military blockade German, Finnish and Spanish troops with volunteers from North Africa, Europe and the naval forces of Italy during World War II Leningrad. Lasted from September 8, 1941 to January 27, 1944. Besieged ring was broken January 18, 1943 - exactly 872 days lasted Siege of Leningrad</a:t>
            </a:r>
            <a:endParaRPr lang="ru-RU" sz="2000" b="1" smtClean="0"/>
          </a:p>
        </p:txBody>
      </p:sp>
      <p:pic>
        <p:nvPicPr>
          <p:cNvPr id="8" name="Содержимое 7" descr="big-5.jpg"/>
          <p:cNvPicPr>
            <a:picLocks noGrp="1" noChangeAspect="1"/>
          </p:cNvPicPr>
          <p:nvPr>
            <p:ph sz="half" idx="1"/>
          </p:nvPr>
        </p:nvPicPr>
        <p:blipFill>
          <a:blip r:embed="rId3" cstate="print"/>
          <a:stretch>
            <a:fillRect/>
          </a:stretch>
        </p:blipFill>
        <p:spPr>
          <a:xfrm>
            <a:off x="3779911" y="2355726"/>
            <a:ext cx="5458051" cy="2373437"/>
          </a:xfrm>
          <a:effectLst>
            <a:softEdge rad="112500"/>
          </a:effectLst>
        </p:spPr>
      </p:pic>
    </p:spTree>
  </p:cSld>
  <p:clrMapOvr>
    <a:masterClrMapping/>
  </p:clrMapOvr>
  <p:transition>
    <p:strips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2530" name="Rectangle 3"/>
          <p:cNvSpPr>
            <a:spLocks noGrp="1"/>
          </p:cNvSpPr>
          <p:nvPr>
            <p:ph type="title"/>
          </p:nvPr>
        </p:nvSpPr>
        <p:spPr>
          <a:xfrm>
            <a:off x="6443663" y="1708150"/>
            <a:ext cx="2449512" cy="871538"/>
          </a:xfrm>
        </p:spPr>
        <p:txBody>
          <a:bodyPr/>
          <a:lstStyle/>
          <a:p>
            <a:r>
              <a:rPr lang="en-US" smtClean="0"/>
              <a:t>Hunger and fear</a:t>
            </a:r>
            <a:endParaRPr lang="ru-RU" smtClean="0"/>
          </a:p>
        </p:txBody>
      </p:sp>
      <p:sp>
        <p:nvSpPr>
          <p:cNvPr id="22531" name="Rectangle 2"/>
          <p:cNvSpPr>
            <a:spLocks noGrp="1"/>
          </p:cNvSpPr>
          <p:nvPr>
            <p:ph type="body" sz="half" idx="2"/>
          </p:nvPr>
        </p:nvSpPr>
        <p:spPr>
          <a:xfrm>
            <a:off x="3203575" y="2716213"/>
            <a:ext cx="5940425" cy="2303462"/>
          </a:xfrm>
        </p:spPr>
        <p:txBody>
          <a:bodyPr/>
          <a:lstStyle/>
          <a:p>
            <a:pPr>
              <a:lnSpc>
                <a:spcPct val="90000"/>
              </a:lnSpc>
            </a:pPr>
            <a:r>
              <a:rPr lang="en-US" sz="1600" b="1" smtClean="0"/>
              <a:t>By the beginning of the blockade of the city did not have enough in terms of food supplies and fuel. The only way communication with Leningrad remained Ladoga, is within reach of the besieging artillery and aircraft, on the lake acted as joint naval fleet of the enemy. The capacity of this transport artery did not meet the needs of the city. As a result, started in Leningrad famine, exacerbated by a particularly harsh winter, the first siege, problems with heating and transport, has led to hundreds of thousands of deaths among residents.</a:t>
            </a:r>
          </a:p>
          <a:p>
            <a:pPr>
              <a:lnSpc>
                <a:spcPct val="90000"/>
              </a:lnSpc>
            </a:pPr>
            <a:endParaRPr lang="ru-RU" b="1" smtClean="0"/>
          </a:p>
        </p:txBody>
      </p:sp>
      <p:pic>
        <p:nvPicPr>
          <p:cNvPr id="6" name="Рисунок 5" descr="inogdaNeVeritsiaChtoEtoBiloSnamiB.jpg"/>
          <p:cNvPicPr>
            <a:picLocks noGrp="1" noChangeAspect="1"/>
          </p:cNvPicPr>
          <p:nvPr>
            <p:ph type="pic" idx="1"/>
          </p:nvPr>
        </p:nvPicPr>
        <p:blipFill>
          <a:blip r:embed="rId3" cstate="print"/>
          <a:srcRect t="23413" b="23413"/>
          <a:stretch>
            <a:fillRect/>
          </a:stretch>
        </p:blipFill>
        <p:spPr>
          <a:xfrm>
            <a:off x="250824" y="0"/>
            <a:ext cx="6121375" cy="2283718"/>
          </a:xfrm>
        </p:spPr>
      </p:pic>
    </p:spTree>
  </p:cSld>
  <p:clrMapOvr>
    <a:overrideClrMapping bg1="dk1" tx1="lt1" bg2="dk2" tx2="lt2" accent1="accent1" accent2="accent2" accent3="accent3" accent4="accent4" accent5="accent5" accent6="accent6" hlink="hlink" folHlink="folHlink"/>
  </p:clrMapOvr>
  <p:transition>
    <p:wheel spokes="8"/>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Содержимое 6" descr="б14.jpg"/>
          <p:cNvPicPr>
            <a:picLocks noGrp="1" noChangeAspect="1"/>
          </p:cNvPicPr>
          <p:nvPr>
            <p:ph sz="half" idx="1"/>
          </p:nvPr>
        </p:nvPicPr>
        <p:blipFill>
          <a:blip r:embed="rId3" cstate="print"/>
          <a:stretch>
            <a:fillRect/>
          </a:stretch>
        </p:blipFill>
        <p:spPr>
          <a:xfrm>
            <a:off x="217976" y="915566"/>
            <a:ext cx="4498040" cy="3536800"/>
          </a:xfrm>
          <a:effectLst>
            <a:softEdge rad="112500"/>
          </a:effectLst>
        </p:spPr>
      </p:pic>
      <p:sp>
        <p:nvSpPr>
          <p:cNvPr id="8" name="Rectangle 7"/>
          <p:cNvSpPr/>
          <p:nvPr/>
        </p:nvSpPr>
        <p:spPr>
          <a:xfrm>
            <a:off x="5029200" y="1629584"/>
            <a:ext cx="3657600" cy="1558888"/>
          </a:xfrm>
          <a:prstGeom prst="rect">
            <a:avLst/>
          </a:prstGeom>
        </p:spPr>
        <p:style>
          <a:lnRef idx="3">
            <a:schemeClr val="lt1"/>
          </a:lnRef>
          <a:fillRef idx="1">
            <a:schemeClr val="accent2"/>
          </a:fillRef>
          <a:effectRef idx="1">
            <a:schemeClr val="accent2"/>
          </a:effectRef>
          <a:fontRef idx="minor">
            <a:schemeClr val="lt1"/>
          </a:fontRef>
        </p:style>
        <p:txBody>
          <a:bodyPr lIns="182880" tIns="182880" rIns="182880" bIns="91440" anchor="ctr">
            <a:spAutoFit/>
          </a:bodyPr>
          <a:lstStyle/>
          <a:p>
            <a:pPr>
              <a:lnSpc>
                <a:spcPct val="85000"/>
              </a:lnSpc>
            </a:pPr>
            <a:r>
              <a:rPr lang="en-US" sz="1400" b="1">
                <a:solidFill>
                  <a:schemeClr val="bg1"/>
                </a:solidFill>
              </a:rPr>
              <a:t>Stubborn struggle raged day and night. The situation in the besieged city was becoming harder. In Leningrad than the indigenous population were tens of thousands of refugees, it was defended by troops. Sharply reduced issuance of other products.</a:t>
            </a:r>
            <a:endParaRPr lang="ru-RU" sz="1400" b="1">
              <a:solidFill>
                <a:schemeClr val="bg1"/>
              </a:solidFill>
            </a:endParaRPr>
          </a:p>
        </p:txBody>
      </p:sp>
    </p:spTree>
  </p:cSld>
  <p:clrMapOvr>
    <a:masterClrMapping/>
  </p:clrMapOvr>
  <p:transition>
    <p:check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3"/>
          <p:cNvSpPr>
            <a:spLocks noGrp="1"/>
          </p:cNvSpPr>
          <p:nvPr>
            <p:ph sz="half" idx="1"/>
          </p:nvPr>
        </p:nvSpPr>
        <p:spPr>
          <a:xfrm>
            <a:off x="1331913" y="1995488"/>
            <a:ext cx="7727950" cy="1785937"/>
          </a:xfrm>
        </p:spPr>
        <p:txBody>
          <a:bodyPr/>
          <a:lstStyle/>
          <a:p>
            <a:pPr marL="342900" indent="-342900">
              <a:buFont typeface="Wingdings 2" pitchFamily="18" charset="2"/>
              <a:buNone/>
            </a:pPr>
            <a:r>
              <a:rPr lang="ru-RU" sz="2000" b="1" smtClean="0"/>
              <a:t>     </a:t>
            </a:r>
            <a:r>
              <a:rPr lang="en-US" sz="2000" b="1" smtClean="0"/>
              <a:t>In severe winter conditions in 1941 on the ice of Lake Ladoga became operational military automobile road of life. In the first winter of the siege on it in Leningrad was delivered more than 360 tons of cargo, which slightly improved the supply of food and weapons</a:t>
            </a:r>
            <a:endParaRPr lang="ru-RU" sz="2000" b="1" smtClean="0"/>
          </a:p>
        </p:txBody>
      </p:sp>
    </p:spTree>
  </p:cSld>
  <p:clrMapOvr>
    <a:masterClrMapping/>
  </p:clrMapOvr>
  <p:transition>
    <p:circl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674" name="Прямоугольник 11"/>
          <p:cNvSpPr>
            <a:spLocks noChangeArrowheads="1"/>
          </p:cNvSpPr>
          <p:nvPr/>
        </p:nvSpPr>
        <p:spPr bwMode="auto">
          <a:xfrm>
            <a:off x="250825" y="2787650"/>
            <a:ext cx="7058025" cy="1311275"/>
          </a:xfrm>
          <a:prstGeom prst="rect">
            <a:avLst/>
          </a:prstGeom>
          <a:noFill/>
          <a:ln w="9525">
            <a:noFill/>
            <a:miter lim="800000"/>
            <a:headEnd/>
            <a:tailEnd/>
          </a:ln>
        </p:spPr>
        <p:txBody>
          <a:bodyPr>
            <a:spAutoFit/>
          </a:bodyPr>
          <a:lstStyle/>
          <a:p>
            <a:r>
              <a:rPr lang="en-US" sz="2000" b="1"/>
              <a:t>During the blockade of the city died of hunger 640,000 people from fighting 235 000 people. By the end of the blockade of the city had 500,000 inhabitants, which is 5 times less than at the beginning of the blockade</a:t>
            </a:r>
            <a:endParaRPr lang="ru-RU" sz="2000" b="1"/>
          </a:p>
        </p:txBody>
      </p:sp>
      <p:pic>
        <p:nvPicPr>
          <p:cNvPr id="13" name="Рисунок 12" descr="688.jpg"/>
          <p:cNvPicPr>
            <a:picLocks noChangeAspect="1"/>
          </p:cNvPicPr>
          <p:nvPr/>
        </p:nvPicPr>
        <p:blipFill>
          <a:blip r:embed="rId3" cstate="print"/>
          <a:stretch>
            <a:fillRect/>
          </a:stretch>
        </p:blipFill>
        <p:spPr>
          <a:xfrm>
            <a:off x="683568" y="483518"/>
            <a:ext cx="6624736" cy="224141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overrideClrMapping bg1="dk1" tx1="lt1" bg2="dk2" tx2="lt2" accent1="accent1" accent2="accent2" accent3="accent3" accent4="accent4" accent5="accent5" accent6="accent6" hlink="hlink" folHlink="folHlink"/>
  </p:clrMapOvr>
  <p:transition>
    <p:diamon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179388" y="484188"/>
            <a:ext cx="3657600" cy="3394075"/>
          </a:xfrm>
        </p:spPr>
        <p:txBody>
          <a:bodyPr>
            <a:normAutofit/>
          </a:bodyPr>
          <a:lstStyle/>
          <a:p>
            <a:pPr>
              <a:lnSpc>
                <a:spcPct val="90000"/>
              </a:lnSpc>
              <a:buFont typeface="Wingdings 2" pitchFamily="18" charset="2"/>
              <a:buNone/>
            </a:pPr>
            <a:r>
              <a:rPr lang="ru-RU" sz="2000" b="1" smtClean="0"/>
              <a:t>     </a:t>
            </a:r>
            <a:r>
              <a:rPr lang="en-US" sz="2000" b="1" smtClean="0"/>
              <a:t>Particularly bad was the children. Some managed to flee from the siege of the city, but not when they do not see their parents. Some stayed in the city because until then closed up the blockade.</a:t>
            </a:r>
            <a:endParaRPr lang="ru-RU" sz="2000" b="1" smtClean="0"/>
          </a:p>
        </p:txBody>
      </p:sp>
      <p:pic>
        <p:nvPicPr>
          <p:cNvPr id="5" name="Содержимое 4" descr="6706063.jpg"/>
          <p:cNvPicPr>
            <a:picLocks noGrp="1" noChangeAspect="1"/>
          </p:cNvPicPr>
          <p:nvPr>
            <p:ph sz="half" idx="2"/>
          </p:nvPr>
        </p:nvPicPr>
        <p:blipFill>
          <a:blip r:embed="rId2" cstate="print"/>
          <a:stretch>
            <a:fillRect/>
          </a:stretch>
        </p:blipFill>
        <p:spPr>
          <a:xfrm>
            <a:off x="4067945" y="1060800"/>
            <a:ext cx="4391202" cy="3147028"/>
          </a:xfrm>
          <a:effectLst>
            <a:softEdge rad="112500"/>
          </a:effectLst>
        </p:spPr>
      </p:pic>
    </p:spTree>
  </p:cSld>
  <p:clrMapOvr>
    <a:masterClrMapping/>
  </p:clrMapOvr>
  <p:transition>
    <p:comb dir="vert"/>
  </p:transition>
  <p:timing>
    <p:tnLst>
      <p:par>
        <p:cTn id="1" dur="indefinite" restart="never" nodeType="tmRoot"/>
      </p:par>
    </p:tnLst>
  </p:timing>
</p:sld>
</file>

<file path=ppt/theme/theme1.xml><?xml version="1.0" encoding="utf-8"?>
<a:theme xmlns:a="http://schemas.openxmlformats.org/drawingml/2006/main" name="Техническая">
  <a:themeElements>
    <a:clrScheme name="Техническая">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Техническая">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Техническая">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52</TotalTime>
  <Words>841</Words>
  <Application>Microsoft Office PowerPoint</Application>
  <PresentationFormat>Экран (16:9)</PresentationFormat>
  <Paragraphs>49</Paragraphs>
  <Slides>17</Slides>
  <Notes>8</Notes>
  <HiddenSlides>0</HiddenSlides>
  <MMClips>0</MMClips>
  <ScaleCrop>false</ScaleCrop>
  <HeadingPairs>
    <vt:vector size="6" baseType="variant">
      <vt:variant>
        <vt:lpstr>Использованные шрифты</vt:lpstr>
      </vt:variant>
      <vt:variant>
        <vt:i4>5</vt:i4>
      </vt:variant>
      <vt:variant>
        <vt:lpstr>Шаблон оформления</vt:lpstr>
      </vt:variant>
      <vt:variant>
        <vt:i4>8</vt:i4>
      </vt:variant>
      <vt:variant>
        <vt:lpstr>Заголовки слайдов</vt:lpstr>
      </vt:variant>
      <vt:variant>
        <vt:i4>17</vt:i4>
      </vt:variant>
    </vt:vector>
  </HeadingPairs>
  <TitlesOfParts>
    <vt:vector size="30" baseType="lpstr">
      <vt:lpstr>Arial</vt:lpstr>
      <vt:lpstr>Franklin Gothic Book</vt:lpstr>
      <vt:lpstr>Wingdings 2</vt:lpstr>
      <vt:lpstr>Calibri</vt:lpstr>
      <vt:lpstr>Brush Script MT</vt:lpstr>
      <vt:lpstr>Техническая</vt:lpstr>
      <vt:lpstr>Техническая</vt:lpstr>
      <vt:lpstr>Техническая</vt:lpstr>
      <vt:lpstr>Техническая</vt:lpstr>
      <vt:lpstr>Техническая</vt:lpstr>
      <vt:lpstr>Техническая</vt:lpstr>
      <vt:lpstr>Техническая</vt:lpstr>
      <vt:lpstr>Техническая</vt:lpstr>
      <vt:lpstr>Слайд 1</vt:lpstr>
      <vt:lpstr>Слайд 2</vt:lpstr>
      <vt:lpstr>Слайд 3</vt:lpstr>
      <vt:lpstr>Слайд 4</vt:lpstr>
      <vt:lpstr>Hunger and fear</vt:lpstr>
      <vt:lpstr>Слайд 6</vt:lpstr>
      <vt:lpstr>Слайд 7</vt:lpstr>
      <vt:lpstr>Слайд 8</vt:lpstr>
      <vt:lpstr>Слайд 9</vt:lpstr>
      <vt:lpstr>Слайд 10</vt:lpstr>
      <vt:lpstr>Слайд 11</vt:lpstr>
      <vt:lpstr>Слайд 12</vt:lpstr>
      <vt:lpstr>    The Victory Day (the day when WWII had finished) have turned in Russian tradition into a kind of Memory Day and an additional holiday.</vt:lpstr>
      <vt:lpstr>Слайд 14</vt:lpstr>
      <vt:lpstr>Monuments of the defense of Leningrad. </vt:lpstr>
      <vt:lpstr>Слайд 16</vt:lpstr>
      <vt:lpstr>Resources: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
  <cp:lastModifiedBy/>
  <cp:revision>7</cp:revision>
  <dcterms:created xsi:type="dcterms:W3CDTF">2013-03-23T12:38:35Z</dcterms:created>
  <dcterms:modified xsi:type="dcterms:W3CDTF">2013-04-22T18:27:39Z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LCID">
    <vt:i4>1049</vt:i4>
  </property>
  <property fmtid="{D5CDD505-2E9C-101B-9397-08002B2CF9AE}" pid="3" name="_Version">
    <vt:lpwstr>12.0.4518</vt:lpwstr>
  </property>
</Properties>
</file>