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2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352D-6E64-4207-A344-C59E4D87E3F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31AAF-C1C1-4210-BAFE-846DB304E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AD54-55A1-427A-91E0-852B43F5681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2D3E-3F8F-43D3-B395-70BAB13346C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6566-FED2-473E-8A18-069BABFD6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smiles.33b.ru/smile.104982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irkutsk.ru/wp-content/uploads/2011/06/1.jpg" TargetMode="External"/><Relationship Id="rId7" Type="http://schemas.openxmlformats.org/officeDocument/2006/relationships/hyperlink" Target="http://www.tupolev.ru/images/Pictures/Gallery/204-300/204-300-vv2-01.jpg" TargetMode="External"/><Relationship Id="rId2" Type="http://schemas.openxmlformats.org/officeDocument/2006/relationships/hyperlink" Target="http://www.velopiter.ru/preview/velo/velopiter/2000_addon/trek012/trek012_whit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smartphone.ua/img/wp/2251/73.jpg" TargetMode="External"/><Relationship Id="rId5" Type="http://schemas.openxmlformats.org/officeDocument/2006/relationships/hyperlink" Target="http://oribalke.pp.ua/734.jpg" TargetMode="External"/><Relationship Id="rId4" Type="http://schemas.openxmlformats.org/officeDocument/2006/relationships/hyperlink" Target="http://www.avtorinok.ru/photo/pics/2173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Let’s go by ship. Transport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Lesson 36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17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264" y="548680"/>
            <a:ext cx="2431968" cy="1440160"/>
          </a:xfrm>
          <a:prstGeom prst="rect">
            <a:avLst/>
          </a:prstGeom>
          <a:noFill/>
        </p:spPr>
      </p:pic>
      <p:pic>
        <p:nvPicPr>
          <p:cNvPr id="6" name="Picture 23" descr="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923934" cy="1800200"/>
          </a:xfrm>
          <a:prstGeom prst="rect">
            <a:avLst/>
          </a:prstGeom>
          <a:noFill/>
        </p:spPr>
      </p:pic>
      <p:pic>
        <p:nvPicPr>
          <p:cNvPr id="7" name="Picture 33" descr="9ebddb1c0b977ae95b0dbaaf99b33418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425883" cy="1440160"/>
          </a:xfrm>
          <a:prstGeom prst="rect">
            <a:avLst/>
          </a:prstGeom>
          <a:noFill/>
        </p:spPr>
      </p:pic>
      <p:pic>
        <p:nvPicPr>
          <p:cNvPr id="8" name="Picture 2" descr="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2011288" cy="201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8404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bicycle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2521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car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098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boat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059832" y="3645025"/>
            <a:ext cx="3240360" cy="1440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66" y="2348880"/>
            <a:ext cx="357159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bicycle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2521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car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475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plane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27984" y="2564904"/>
            <a:ext cx="1872208" cy="1080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9107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boat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2941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ship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1443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train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491880" y="3356992"/>
            <a:ext cx="2592288" cy="1728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2956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bicycle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2941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ship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098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boat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635896" y="3356993"/>
            <a:ext cx="2664296" cy="432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Список используемых источников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В.П.Кузовлев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Э.Ш.Перегудова</a:t>
            </a:r>
            <a:r>
              <a:rPr lang="ru-RU" sz="2800" dirty="0" smtClean="0">
                <a:solidFill>
                  <a:schemeClr val="tx1"/>
                </a:solidFill>
              </a:rPr>
              <a:t> и др. Английский язык. 2 класс (учебник)</a:t>
            </a:r>
          </a:p>
          <a:p>
            <a:pPr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Фото с </a:t>
            </a:r>
            <a:r>
              <a:rPr lang="ru-RU" sz="2800" dirty="0" err="1" smtClean="0">
                <a:solidFill>
                  <a:schemeClr val="tx1"/>
                </a:solidFill>
              </a:rPr>
              <a:t>Яндекс.Картинки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www.velopiter.ru/preview/velo/velopiter/2000_addon/trek012/trek012_white.jpg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www.gazetairkutsk.ru/wp-content/uploads/2011/06/1.jpg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www.avtorinok.ru/photo/pics/21733.jpg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oribalke.pp.ua/734.jpg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i.smartphone.ua/img/wp/2251/73.jpg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7"/>
              </a:rPr>
              <a:t>www.tupolev.ru/images/Pictures/Gallery/204-300/204-300-vv2-01.jpg</a:t>
            </a:r>
            <a:endParaRPr lang="ru-RU" sz="240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/>
          </a:p>
          <a:p>
            <a:pPr algn="l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450912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bicycle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5322168" cy="33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486916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train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5505233" cy="37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7251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car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96752"/>
            <a:ext cx="4510808" cy="3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7251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boat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5538192" cy="36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7251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ship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54150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7251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plane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39074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bicycle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74461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4437112"/>
            <a:ext cx="2521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car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475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plane</a:t>
            </a:r>
            <a:endParaRPr lang="ru-RU" b="1" dirty="0"/>
          </a:p>
        </p:txBody>
      </p: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 flipV="1">
            <a:off x="4015183" y="3645024"/>
            <a:ext cx="2285009" cy="24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502" y="1916832"/>
            <a:ext cx="3770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19875"/>
            <a:ext cx="5181600" cy="238125"/>
          </a:xfrm>
          <a:prstGeom prst="rect">
            <a:avLst/>
          </a:prstGeom>
          <a:noFill/>
        </p:spPr>
      </p:pic>
      <p:pic>
        <p:nvPicPr>
          <p:cNvPr id="7" name="Picture 5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471737" y="3829036"/>
            <a:ext cx="5181600" cy="238125"/>
          </a:xfrm>
          <a:prstGeom prst="rect">
            <a:avLst/>
          </a:prstGeom>
          <a:noFill/>
        </p:spPr>
      </p:pic>
      <p:pic>
        <p:nvPicPr>
          <p:cNvPr id="8" name="Picture 4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5181600" cy="238125"/>
          </a:xfrm>
          <a:prstGeom prst="rect">
            <a:avLst/>
          </a:prstGeom>
          <a:noFill/>
        </p:spPr>
      </p:pic>
      <p:pic>
        <p:nvPicPr>
          <p:cNvPr id="9" name="Picture 6" descr="D:\ЯНА-РАБОТА\АНИМАШКИ\супер клипарт!\Free Education Lines 1 - Free Clipart_files\educ-0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4138" y="2828904"/>
            <a:ext cx="5181600" cy="238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908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Автор презентации: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B0F0"/>
                </a:solidFill>
              </a:rPr>
              <a:t>Маковлева Инна Вячеславовна,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учитель английского языка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ГБОУ СОШ №2035 города Москвы</a:t>
            </a:r>
            <a:r>
              <a:rPr lang="en-US" sz="1400" dirty="0" smtClean="0">
                <a:solidFill>
                  <a:srgbClr val="00B0F0"/>
                </a:solidFill>
              </a:rPr>
              <a:t>,  </a:t>
            </a:r>
            <a:r>
              <a:rPr lang="en-US" sz="1400" dirty="0" smtClean="0">
                <a:solidFill>
                  <a:srgbClr val="7030A0"/>
                </a:solidFill>
              </a:rPr>
              <a:t>mako-inna@yandex.ru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24482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TRANSPORT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7200" b="1" dirty="0" smtClean="0"/>
              <a:t>train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2521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/>
            <a:r>
              <a:rPr lang="en-US" sz="7200" b="1" dirty="0" smtClean="0"/>
              <a:t>3)  car</a:t>
            </a:r>
            <a:endParaRPr lang="en-US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068960"/>
            <a:ext cx="3475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AutoNum type="arabicParenR" startAt="2"/>
            </a:pPr>
            <a:r>
              <a:rPr lang="en-US" sz="7200" b="1" dirty="0" smtClean="0"/>
              <a:t>plane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07904" y="2492896"/>
            <a:ext cx="2592288" cy="1152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374</Words>
  <Application>Microsoft Office PowerPoint</Application>
  <PresentationFormat>Экран (4:3)</PresentationFormat>
  <Paragraphs>93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Let’s go by ship. Transport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используемых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by ship. Transport</dc:title>
  <dc:creator>Мак</dc:creator>
  <cp:lastModifiedBy>Мак</cp:lastModifiedBy>
  <cp:revision>3</cp:revision>
  <dcterms:created xsi:type="dcterms:W3CDTF">2012-02-12T13:03:15Z</dcterms:created>
  <dcterms:modified xsi:type="dcterms:W3CDTF">2012-02-26T16:12:34Z</dcterms:modified>
</cp:coreProperties>
</file>