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sldIdLst>
    <p:sldId id="332" r:id="rId2"/>
    <p:sldId id="256" r:id="rId3"/>
    <p:sldId id="257" r:id="rId4"/>
    <p:sldId id="333" r:id="rId5"/>
    <p:sldId id="306" r:id="rId6"/>
    <p:sldId id="258" r:id="rId7"/>
    <p:sldId id="324" r:id="rId8"/>
    <p:sldId id="325" r:id="rId9"/>
    <p:sldId id="326" r:id="rId10"/>
    <p:sldId id="331" r:id="rId11"/>
    <p:sldId id="334" r:id="rId12"/>
    <p:sldId id="329" r:id="rId13"/>
    <p:sldId id="328" r:id="rId14"/>
    <p:sldId id="330" r:id="rId15"/>
    <p:sldId id="312" r:id="rId16"/>
    <p:sldId id="298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39" autoAdjust="0"/>
    <p:restoredTop sz="94660"/>
  </p:normalViewPr>
  <p:slideViewPr>
    <p:cSldViewPr>
      <p:cViewPr varScale="1">
        <p:scale>
          <a:sx n="65" d="100"/>
          <a:sy n="65" d="100"/>
        </p:scale>
        <p:origin x="-15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168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E3A83F8-4878-4914-9D81-D3A18D0D4E15}" type="datetimeFigureOut">
              <a:rPr lang="ru-RU"/>
              <a:pPr>
                <a:defRPr/>
              </a:pPr>
              <a:t>29.05.2013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66C778C-5F98-4A25-9760-8AB07E028A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69828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6BF66-8C13-491A-A43F-1B1C47D8EF59}" type="datetime1">
              <a:rPr lang="ru-RU"/>
              <a:pPr>
                <a:defRPr/>
              </a:pPr>
              <a:t>29.05.2013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00CA2-E567-4021-9A3E-48D1A795D8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D0CCF-18F7-4B54-9AD0-8EC56295328D}" type="datetime1">
              <a:rPr lang="ru-RU"/>
              <a:pPr>
                <a:defRPr/>
              </a:pPr>
              <a:t>29.05.2013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8000C-F9B0-40AE-8D89-E676554454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4BD3D-4844-435A-A04A-629CCC54C4B2}" type="datetime1">
              <a:rPr lang="ru-RU"/>
              <a:pPr>
                <a:defRPr/>
              </a:pPr>
              <a:t>29.05.2013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2FB1D-68A5-4FB3-808B-B5E918E23E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28600" y="609600"/>
            <a:ext cx="73914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228600" y="6248400"/>
            <a:ext cx="1828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514600" y="6248400"/>
            <a:ext cx="3048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096000" y="6248400"/>
            <a:ext cx="1524000" cy="457200"/>
          </a:xfrm>
        </p:spPr>
        <p:txBody>
          <a:bodyPr/>
          <a:lstStyle>
            <a:lvl1pPr>
              <a:defRPr/>
            </a:lvl1pPr>
          </a:lstStyle>
          <a:p>
            <a:fld id="{22BB9C4B-1BB8-4C59-B207-7441E72CA3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5613" y="1598613"/>
            <a:ext cx="4037012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5025" y="1598613"/>
            <a:ext cx="4037013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5613" y="3922713"/>
            <a:ext cx="4037012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3922713"/>
            <a:ext cx="4037013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3B532D-E164-4BDE-9C6F-C5DE1A367DD0}" type="datetime1">
              <a:rPr lang="ru-RU"/>
              <a:pPr>
                <a:defRPr/>
              </a:pPr>
              <a:t>29.05.2013</a:t>
            </a:fld>
            <a:endParaRPr lang="ru-RU"/>
          </a:p>
        </p:txBody>
      </p:sp>
      <p:sp>
        <p:nvSpPr>
          <p:cNvPr id="8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D46972-955D-4F22-BC21-20241E5A73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8E818-84A1-4FE6-B7D0-0E8F06D71998}" type="datetime1">
              <a:rPr lang="ru-RU"/>
              <a:pPr>
                <a:defRPr/>
              </a:pPr>
              <a:t>29.05.2013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EF7DC-25C8-4715-84BD-476B80EEAE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3E109-E91D-4706-A51E-F8B1345A9812}" type="datetime1">
              <a:rPr lang="ru-RU"/>
              <a:pPr>
                <a:defRPr/>
              </a:pPr>
              <a:t>29.05.2013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7EA70-0CED-4D81-93A9-E57F4834DC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33812-7491-4D48-A25C-34F167B4246E}" type="datetime1">
              <a:rPr lang="ru-RU"/>
              <a:pPr>
                <a:defRPr/>
              </a:pPr>
              <a:t>29.05.2013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6E67A-0756-4B52-A2C9-80EFD5DD43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E8038-9B2F-4F62-80D6-1C58B02DD4A4}" type="datetime1">
              <a:rPr lang="ru-RU"/>
              <a:pPr>
                <a:defRPr/>
              </a:pPr>
              <a:t>29.05.2013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E21A0-BB23-42A3-B339-BBE122A966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2A11A-12CE-4574-B245-D8607DF23181}" type="datetime1">
              <a:rPr lang="ru-RU"/>
              <a:pPr>
                <a:defRPr/>
              </a:pPr>
              <a:t>29.05.2013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FC2B4-5B6C-478F-9493-4C5956DB62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BBBFE-D8BC-4AFA-9000-9C8FDEC09B3D}" type="datetime1">
              <a:rPr lang="ru-RU"/>
              <a:pPr>
                <a:defRPr/>
              </a:pPr>
              <a:t>29.05.2013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33BCD-9EE5-4CD6-9AC7-52C11B29A0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75813-E4EC-4A01-BAFD-32757CB0EC4F}" type="datetime1">
              <a:rPr lang="ru-RU"/>
              <a:pPr>
                <a:defRPr/>
              </a:pPr>
              <a:t>29.05.2013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356A9-9578-43A0-BD92-5A3201EF4C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D857F-1508-470E-8333-0D960734A8BA}" type="datetime1">
              <a:rPr lang="ru-RU"/>
              <a:pPr>
                <a:defRPr/>
              </a:pPr>
              <a:t>29.05.2013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7DF7D-9893-430C-BF31-99A39232EF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alphaModFix amt="84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54A0E13-0552-4B6A-85CA-856A7BBBC089}" type="datetime1">
              <a:rPr lang="ru-RU"/>
              <a:pPr>
                <a:defRPr/>
              </a:pPr>
              <a:t>29.05.2013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195A2FD-530B-477E-981D-396A7C9AFF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jpeg"/><Relationship Id="rId7" Type="http://schemas.openxmlformats.org/officeDocument/2006/relationships/image" Target="../media/image23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wmf"/><Relationship Id="rId5" Type="http://schemas.openxmlformats.org/officeDocument/2006/relationships/image" Target="../media/image21.gif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7" Type="http://schemas.openxmlformats.org/officeDocument/2006/relationships/image" Target="../media/image29.png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jpeg"/><Relationship Id="rId11" Type="http://schemas.openxmlformats.org/officeDocument/2006/relationships/image" Target="../media/image14.jpeg"/><Relationship Id="rId5" Type="http://schemas.openxmlformats.org/officeDocument/2006/relationships/image" Target="../media/image9.jpeg"/><Relationship Id="rId10" Type="http://schemas.openxmlformats.org/officeDocument/2006/relationships/hyperlink" Target="http://s41.radikal.ru/i093/0812/b6/5215bbb690c5.jpg" TargetMode="External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0" y="1484784"/>
            <a:ext cx="914400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ct val="20000"/>
              </a:spcBef>
            </a:pPr>
            <a:r>
              <a:rPr kumimoji="0" lang="ru-RU" sz="4400" b="1" i="1" u="none" strike="noStrike" kern="1200" cap="none" spc="0" normalizeH="0" baseline="0" noProof="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92D050"/>
                </a:solidFill>
                <a:effectLst/>
                <a:uLnTx/>
                <a:uFillTx/>
                <a:latin typeface="Constantia" pitchFamily="18" charset="0"/>
              </a:rPr>
              <a:t>«</a:t>
            </a:r>
            <a:r>
              <a:rPr lang="ru-RU" sz="4400" b="1" i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92D050"/>
                </a:solidFill>
                <a:latin typeface="Constantia" pitchFamily="18" charset="0"/>
              </a:rPr>
              <a:t>Использование водоемов человеком. Правила поведения на водоемах. Охрана водоемов.</a:t>
            </a:r>
            <a:r>
              <a:rPr kumimoji="0" lang="ru-RU" sz="4400" b="1" i="1" u="none" strike="noStrike" kern="1200" cap="none" spc="0" normalizeH="0" baseline="0" noProof="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92D050"/>
                </a:solidFill>
                <a:effectLst/>
                <a:uLnTx/>
                <a:uFillTx/>
                <a:latin typeface="Constantia" pitchFamily="18" charset="0"/>
              </a:rPr>
              <a:t>» </a:t>
            </a:r>
            <a:r>
              <a:rPr kumimoji="0" lang="ru-RU" sz="4400" b="1" i="1" u="none" strike="noStrike" kern="1200" cap="none" spc="0" normalizeH="0" baseline="0" noProof="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92D050"/>
                </a:solidFill>
                <a:effectLst/>
                <a:uLnTx/>
                <a:uFillTx/>
                <a:latin typeface="Constantia" pitchFamily="18" charset="0"/>
              </a:rPr>
              <a:t>– </a:t>
            </a:r>
            <a:r>
              <a:rPr kumimoji="0" lang="ru-RU" sz="4400" b="1" i="1" u="none" strike="noStrike" kern="1200" cap="none" spc="0" normalizeH="0" baseline="0" noProof="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92D050"/>
                </a:solidFill>
                <a:effectLst/>
                <a:uLnTx/>
                <a:uFillTx/>
                <a:latin typeface="Constantia" pitchFamily="18" charset="0"/>
              </a:rPr>
              <a:t>«</a:t>
            </a:r>
            <a:r>
              <a:rPr lang="en-US" sz="4400" b="1" i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92D050"/>
                </a:solidFill>
                <a:latin typeface="Constantia" pitchFamily="18" charset="0"/>
              </a:rPr>
              <a:t>Usage of water</a:t>
            </a:r>
            <a:r>
              <a:rPr lang="ru-RU" sz="4400" b="1" i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92D050"/>
                </a:solidFill>
                <a:latin typeface="Constantia" pitchFamily="18" charset="0"/>
              </a:rPr>
              <a:t>. </a:t>
            </a:r>
            <a:r>
              <a:rPr lang="en-US" sz="4400" b="1" i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92D050"/>
                </a:solidFill>
                <a:latin typeface="Constantia" pitchFamily="18" charset="0"/>
              </a:rPr>
              <a:t>Taking care of water reservoirs</a:t>
            </a:r>
            <a:r>
              <a:rPr lang="en-US" sz="4400" b="1" i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92D050"/>
                </a:solidFill>
                <a:latin typeface="Constantia" pitchFamily="18" charset="0"/>
              </a:rPr>
              <a:t>.</a:t>
            </a:r>
            <a:r>
              <a:rPr kumimoji="0" lang="ru-RU" sz="4400" b="1" i="1" u="none" strike="noStrike" kern="1200" cap="none" spc="0" normalizeH="0" baseline="0" noProof="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92D050"/>
                </a:solidFill>
                <a:effectLst/>
                <a:uLnTx/>
                <a:uFillTx/>
                <a:latin typeface="Constantia" pitchFamily="18" charset="0"/>
              </a:rPr>
              <a:t>»</a:t>
            </a:r>
            <a:endParaRPr kumimoji="0" lang="ru-RU" sz="4400" b="1" i="1" u="none" strike="noStrike" kern="1200" cap="none" spc="0" normalizeH="0" baseline="0" noProof="0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92D050"/>
              </a:solidFill>
              <a:effectLst/>
              <a:uLnTx/>
              <a:uFillTx/>
              <a:latin typeface="Constantia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539552" y="232048"/>
            <a:ext cx="8229600" cy="11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ct val="20000"/>
              </a:spcBef>
            </a:pPr>
            <a:r>
              <a:rPr kumimoji="0" lang="ru-RU" sz="2800" b="1" i="1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ffectLst/>
                <a:uLnTx/>
                <a:uFillTx/>
                <a:latin typeface="Constantia" pitchFamily="18" charset="0"/>
              </a:rPr>
              <a:t>Интегрированный урок окружающего мира и английского языка во 2 «А» классе по теме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395536" y="5085184"/>
            <a:ext cx="8229600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r">
              <a:spcBef>
                <a:spcPct val="20000"/>
              </a:spcBef>
            </a:pPr>
            <a:r>
              <a:rPr kumimoji="0" lang="ru-RU" sz="2000" i="1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ffectLst/>
                <a:uLnTx/>
                <a:uFillTx/>
                <a:latin typeface="Constantia" pitchFamily="18" charset="0"/>
              </a:rPr>
              <a:t>Дата проведения: 18.04.13.</a:t>
            </a:r>
          </a:p>
          <a:p>
            <a:pPr lvl="0" algn="r">
              <a:spcBef>
                <a:spcPct val="20000"/>
              </a:spcBef>
            </a:pPr>
            <a:r>
              <a:rPr lang="ru-RU" sz="2000" i="1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latin typeface="Constantia" pitchFamily="18" charset="0"/>
              </a:rPr>
              <a:t>Кучеренко Н.И., учитель начальных классов,</a:t>
            </a:r>
          </a:p>
          <a:p>
            <a:pPr lvl="0" algn="r">
              <a:spcBef>
                <a:spcPct val="20000"/>
              </a:spcBef>
            </a:pPr>
            <a:r>
              <a:rPr kumimoji="0" lang="ru-RU" sz="2000" i="1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ffectLst/>
                <a:uLnTx/>
                <a:uFillTx/>
                <a:latin typeface="Constantia" pitchFamily="18" charset="0"/>
              </a:rPr>
              <a:t>Кучерова Н.Н., учитель английского языка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Пословица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6000" b="1" dirty="0" smtClean="0">
                <a:solidFill>
                  <a:schemeClr val="accent1">
                    <a:lumMod val="50000"/>
                  </a:schemeClr>
                </a:solidFill>
              </a:rPr>
              <a:t>     Не всякая водица    для питья годится.</a:t>
            </a:r>
          </a:p>
          <a:p>
            <a:pPr algn="ctr">
              <a:buNone/>
            </a:pPr>
            <a:endParaRPr lang="ru-RU" sz="6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38E818-84A1-4FE6-B7D0-0E8F06D71998}" type="datetime1">
              <a:rPr lang="ru-RU" smtClean="0"/>
              <a:pPr>
                <a:defRPr/>
              </a:pPr>
              <a:t>29.05.2013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BEF7DC-25C8-4715-84BD-476B80EEAE6E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 flipV="1">
            <a:off x="2699792" y="3645024"/>
            <a:ext cx="3528392" cy="25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Saying about water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6000" b="1" dirty="0" smtClean="0">
                <a:solidFill>
                  <a:schemeClr val="accent1">
                    <a:lumMod val="50000"/>
                  </a:schemeClr>
                </a:solidFill>
              </a:rPr>
              <a:t>     </a:t>
            </a:r>
            <a:r>
              <a:rPr lang="en-US" sz="6000" b="1" dirty="0" smtClean="0">
                <a:solidFill>
                  <a:schemeClr val="accent1">
                    <a:lumMod val="50000"/>
                  </a:schemeClr>
                </a:solidFill>
              </a:rPr>
              <a:t>It is impossible to enter twice the same water.</a:t>
            </a:r>
            <a:endParaRPr lang="ru-RU" sz="6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buNone/>
            </a:pPr>
            <a:endParaRPr lang="ru-RU" sz="6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38E818-84A1-4FE6-B7D0-0E8F06D71998}" type="datetime1">
              <a:rPr lang="ru-RU" smtClean="0"/>
              <a:pPr>
                <a:defRPr/>
              </a:pPr>
              <a:t>29.05.2013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BEF7DC-25C8-4715-84BD-476B80EEAE6E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 flipV="1">
            <a:off x="3419872" y="4941168"/>
            <a:ext cx="2520280" cy="1224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2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304800"/>
            <a:ext cx="4114800" cy="1143000"/>
          </a:xfrm>
        </p:spPr>
        <p:txBody>
          <a:bodyPr/>
          <a:lstStyle/>
          <a:p>
            <a:r>
              <a:rPr lang="ru-RU" sz="3200" dirty="0">
                <a:latin typeface="Arial Black" pitchFamily="34" charset="0"/>
              </a:rPr>
              <a:t>Использование воды человеком</a:t>
            </a:r>
          </a:p>
        </p:txBody>
      </p:sp>
      <p:pic>
        <p:nvPicPr>
          <p:cNvPr id="116743" name="Picture 7" descr="поли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2133600"/>
            <a:ext cx="2713038" cy="1981200"/>
          </a:xfrm>
          <a:prstGeom prst="rect">
            <a:avLst/>
          </a:prstGeom>
          <a:noFill/>
        </p:spPr>
      </p:pic>
      <p:pic>
        <p:nvPicPr>
          <p:cNvPr id="116744" name="Picture 8" descr="гэ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0"/>
            <a:ext cx="2624138" cy="1968500"/>
          </a:xfrm>
          <a:prstGeom prst="rect">
            <a:avLst/>
          </a:prstGeom>
          <a:noFill/>
        </p:spPr>
      </p:pic>
      <p:pic>
        <p:nvPicPr>
          <p:cNvPr id="116745" name="Picture 9" descr="завод на берегу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3600" y="4572000"/>
            <a:ext cx="2936875" cy="1968500"/>
          </a:xfrm>
          <a:prstGeom prst="rect">
            <a:avLst/>
          </a:prstGeom>
          <a:noFill/>
        </p:spPr>
      </p:pic>
      <p:pic>
        <p:nvPicPr>
          <p:cNvPr id="116746" name="Picture 10" descr="поливальщик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2362200"/>
            <a:ext cx="2951163" cy="1889125"/>
          </a:xfrm>
          <a:prstGeom prst="rect">
            <a:avLst/>
          </a:prstGeom>
          <a:noFill/>
        </p:spPr>
      </p:pic>
      <p:pic>
        <p:nvPicPr>
          <p:cNvPr id="116747" name="Picture 11" descr="C:\Documents and Settings\Наталия\Application Data\Microsoft\Media Catalog\Downloaded Clips\cl72\j0287359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865563"/>
            <a:ext cx="2025650" cy="2992437"/>
          </a:xfrm>
          <a:prstGeom prst="rect">
            <a:avLst/>
          </a:prstGeom>
          <a:noFill/>
        </p:spPr>
      </p:pic>
      <p:pic>
        <p:nvPicPr>
          <p:cNvPr id="116749" name="Picture 13" descr="C:\Documents and Settings\Наталия\Application Data\Microsoft\Media Catalog\Downloaded Clips\cl72\j028525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10200" y="4648200"/>
            <a:ext cx="2595563" cy="1985963"/>
          </a:xfrm>
          <a:prstGeom prst="rect">
            <a:avLst/>
          </a:prstGeom>
          <a:noFill/>
        </p:spPr>
      </p:pic>
      <p:pic>
        <p:nvPicPr>
          <p:cNvPr id="116751" name="Picture 15" descr="C:\Documents and Settings\Наталия\Application Data\Microsoft\Media Catalog\Downloaded Clips\cl69\j0263056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" y="1676400"/>
            <a:ext cx="2943225" cy="2103438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539552" y="188640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sz="7200" b="1" dirty="0" smtClean="0"/>
              <a:t> </a:t>
            </a:r>
            <a:r>
              <a:rPr lang="ru-RU" sz="72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Воду надо</a:t>
            </a:r>
          </a:p>
          <a:p>
            <a:pPr algn="ctr">
              <a:buNone/>
            </a:pPr>
            <a:r>
              <a:rPr lang="ru-RU" sz="72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беречь</a:t>
            </a:r>
          </a:p>
          <a:p>
            <a:pPr algn="ctr">
              <a:buNone/>
            </a:pPr>
            <a:r>
              <a:rPr lang="ru-RU" sz="72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и охранять</a:t>
            </a: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!</a:t>
            </a:r>
          </a:p>
          <a:p>
            <a:endParaRPr lang="ru-RU" sz="72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9E8038-9B2F-4F62-80D6-1C58B02DD4A4}" type="datetime1">
              <a:rPr lang="ru-RU" smtClean="0"/>
              <a:pPr>
                <a:defRPr/>
              </a:pPr>
              <a:t>29.05.2013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BE21A0-BB23-42A3-B339-BBE122A966E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5" name="Содержимое 9"/>
          <p:cNvSpPr txBox="1">
            <a:spLocks/>
          </p:cNvSpPr>
          <p:nvPr/>
        </p:nvSpPr>
        <p:spPr bwMode="auto">
          <a:xfrm>
            <a:off x="123328" y="4797152"/>
            <a:ext cx="8697144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92D050"/>
                </a:solidFill>
                <a:effectLst/>
                <a:uLnTx/>
                <a:uFillTx/>
                <a:latin typeface="Gabriola" pitchFamily="82" charset="0"/>
              </a:rPr>
              <a:t> </a:t>
            </a:r>
            <a:r>
              <a:rPr kumimoji="0" lang="en-US" sz="6000" b="1" i="1" u="none" strike="noStrike" kern="1200" cap="none" spc="0" normalizeH="0" baseline="0" noProof="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92D050"/>
                </a:solidFill>
                <a:effectLst/>
                <a:uLnTx/>
                <a:uFillTx/>
                <a:latin typeface="Gabriola" pitchFamily="82" charset="0"/>
              </a:rPr>
              <a:t>Take care about the water!</a:t>
            </a:r>
            <a:endParaRPr kumimoji="0" lang="ru-RU" sz="6000" b="1" i="1" u="none" strike="noStrike" kern="1200" cap="none" spc="0" normalizeH="0" baseline="0" noProof="0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92D050"/>
              </a:solidFill>
              <a:effectLst/>
              <a:uLnTx/>
              <a:uFillTx/>
              <a:latin typeface="Gabriola" pitchFamily="82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WordArt 4"/>
          <p:cNvSpPr>
            <a:spLocks noChangeArrowheads="1" noChangeShapeType="1" noTextEdit="1"/>
          </p:cNvSpPr>
          <p:nvPr/>
        </p:nvSpPr>
        <p:spPr bwMode="auto">
          <a:xfrm>
            <a:off x="468313" y="333375"/>
            <a:ext cx="817245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Источники загрязнения воды</a:t>
            </a: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1219200" y="1698625"/>
            <a:ext cx="4332288" cy="5191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latin typeface="Arial" charset="0"/>
              </a:rPr>
              <a:t>сточные воды заводов</a:t>
            </a: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3276600" y="2895600"/>
            <a:ext cx="2959100" cy="5191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latin typeface="Arial" charset="0"/>
              </a:rPr>
              <a:t>разливы нефти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1295400" y="3756025"/>
            <a:ext cx="3348038" cy="5191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latin typeface="Arial" charset="0"/>
              </a:rPr>
              <a:t>мусор с кораблей</a:t>
            </a:r>
          </a:p>
        </p:txBody>
      </p:sp>
      <p:sp>
        <p:nvSpPr>
          <p:cNvPr id="47114" name="AutoShape 10"/>
          <p:cNvSpPr>
            <a:spLocks noChangeArrowheads="1"/>
          </p:cNvSpPr>
          <p:nvPr/>
        </p:nvSpPr>
        <p:spPr bwMode="auto">
          <a:xfrm>
            <a:off x="304800" y="1524000"/>
            <a:ext cx="792163" cy="769938"/>
          </a:xfrm>
          <a:prstGeom prst="star4">
            <a:avLst>
              <a:gd name="adj" fmla="val 12500"/>
            </a:avLst>
          </a:prstGeom>
          <a:solidFill>
            <a:srgbClr val="0066CC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115" name="AutoShape 11"/>
          <p:cNvSpPr>
            <a:spLocks noChangeArrowheads="1"/>
          </p:cNvSpPr>
          <p:nvPr/>
        </p:nvSpPr>
        <p:spPr bwMode="auto">
          <a:xfrm>
            <a:off x="381000" y="2590800"/>
            <a:ext cx="719138" cy="769938"/>
          </a:xfrm>
          <a:prstGeom prst="star4">
            <a:avLst>
              <a:gd name="adj" fmla="val 12500"/>
            </a:avLst>
          </a:prstGeom>
          <a:solidFill>
            <a:srgbClr val="0066CC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116" name="AutoShape 12"/>
          <p:cNvSpPr>
            <a:spLocks noChangeArrowheads="1"/>
          </p:cNvSpPr>
          <p:nvPr/>
        </p:nvSpPr>
        <p:spPr bwMode="auto">
          <a:xfrm>
            <a:off x="381000" y="3581400"/>
            <a:ext cx="792163" cy="769938"/>
          </a:xfrm>
          <a:prstGeom prst="star4">
            <a:avLst>
              <a:gd name="adj" fmla="val 12500"/>
            </a:avLst>
          </a:prstGeom>
          <a:solidFill>
            <a:srgbClr val="0066CC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117" name="AutoShape 13"/>
          <p:cNvSpPr>
            <a:spLocks noChangeArrowheads="1"/>
          </p:cNvSpPr>
          <p:nvPr/>
        </p:nvSpPr>
        <p:spPr bwMode="auto">
          <a:xfrm>
            <a:off x="381000" y="4724400"/>
            <a:ext cx="792163" cy="769938"/>
          </a:xfrm>
          <a:prstGeom prst="star4">
            <a:avLst>
              <a:gd name="adj" fmla="val 12500"/>
            </a:avLst>
          </a:prstGeom>
          <a:solidFill>
            <a:srgbClr val="0066CC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118" name="Text Box 14"/>
          <p:cNvSpPr txBox="1">
            <a:spLocks noChangeArrowheads="1"/>
          </p:cNvSpPr>
          <p:nvPr/>
        </p:nvSpPr>
        <p:spPr bwMode="auto">
          <a:xfrm>
            <a:off x="3200400" y="5029200"/>
            <a:ext cx="4495800" cy="116046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Arial" charset="0"/>
              </a:rPr>
              <a:t>Хозяйственная</a:t>
            </a:r>
          </a:p>
          <a:p>
            <a:pPr>
              <a:spcBef>
                <a:spcPct val="50000"/>
              </a:spcBef>
            </a:pPr>
            <a:r>
              <a:rPr lang="ru-RU" sz="2800" b="1">
                <a:latin typeface="Arial" charset="0"/>
              </a:rPr>
              <a:t> деятельность человека</a:t>
            </a:r>
          </a:p>
        </p:txBody>
      </p:sp>
      <p:pic>
        <p:nvPicPr>
          <p:cNvPr id="47121" name="Picture 17" descr="C:\Documents and Settings\Наталия\Application Data\Microsoft\Media Catalog\Downloaded Clips\cl0\na00617_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1066800"/>
            <a:ext cx="1784350" cy="1714500"/>
          </a:xfrm>
          <a:prstGeom prst="rect">
            <a:avLst/>
          </a:prstGeom>
          <a:noFill/>
        </p:spPr>
      </p:pic>
      <p:pic>
        <p:nvPicPr>
          <p:cNvPr id="47122" name="Picture 18" descr="C:\Documents and Settings\Наталия\Application Data\Microsoft\Media Catalog\Downloaded Clips\cl3c\j0150807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3352800"/>
            <a:ext cx="1822450" cy="1689100"/>
          </a:xfrm>
          <a:prstGeom prst="rect">
            <a:avLst/>
          </a:prstGeom>
          <a:noFill/>
        </p:spPr>
      </p:pic>
      <p:pic>
        <p:nvPicPr>
          <p:cNvPr id="47123" name="Picture 19" descr="C:\Documents and Settings\Наталия\Application Data\Microsoft\Media Catalog\Downloaded Clips\cl3c\j0150801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0" y="2133600"/>
            <a:ext cx="1733550" cy="1689100"/>
          </a:xfrm>
          <a:prstGeom prst="rect">
            <a:avLst/>
          </a:prstGeom>
          <a:noFill/>
        </p:spPr>
      </p:pic>
      <p:pic>
        <p:nvPicPr>
          <p:cNvPr id="47124" name="Picture 20" descr="C:\Documents and Settings\Наталия\Application Data\Microsoft\Media Catalog\Downloaded Clips\cl0\na01604_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200" y="4495800"/>
            <a:ext cx="1863725" cy="1863725"/>
          </a:xfrm>
          <a:prstGeom prst="rect">
            <a:avLst/>
          </a:prstGeom>
          <a:noFill/>
        </p:spPr>
      </p:pic>
      <p:pic>
        <p:nvPicPr>
          <p:cNvPr id="47125" name="Picture 21" descr="znak30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20000" y="6172200"/>
            <a:ext cx="1524000" cy="457200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 Закончи предложение:    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5400" b="1" dirty="0" smtClean="0"/>
              <a:t> </a:t>
            </a:r>
            <a:r>
              <a:rPr lang="ru-RU" sz="4400" b="1" dirty="0" smtClean="0"/>
              <a:t>Я не знал, что …</a:t>
            </a:r>
          </a:p>
          <a:p>
            <a:r>
              <a:rPr lang="ru-RU" sz="4400" b="1" dirty="0" smtClean="0"/>
              <a:t>Я хочу рассказать родителям …</a:t>
            </a:r>
          </a:p>
          <a:p>
            <a:r>
              <a:rPr lang="ru-RU" sz="4400" b="1" dirty="0" smtClean="0"/>
              <a:t>Теперь я буду …</a:t>
            </a:r>
          </a:p>
          <a:p>
            <a:r>
              <a:rPr lang="ru-RU" sz="4400" b="1" dirty="0" smtClean="0"/>
              <a:t>Теперь я не буду </a:t>
            </a:r>
            <a:r>
              <a:rPr lang="ru-RU" sz="5400" b="1" dirty="0" smtClean="0"/>
              <a:t>… </a:t>
            </a:r>
            <a:endParaRPr lang="en-US" sz="5400" b="1" dirty="0" smtClean="0"/>
          </a:p>
          <a:p>
            <a:r>
              <a:rPr lang="ru-RU" sz="4400" b="1" dirty="0" smtClean="0"/>
              <a:t>Я понял, что …</a:t>
            </a:r>
            <a:endParaRPr lang="ru-RU" sz="44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38E818-84A1-4FE6-B7D0-0E8F06D71998}" type="datetime1">
              <a:rPr lang="ru-RU" smtClean="0"/>
              <a:pPr>
                <a:defRPr/>
              </a:pPr>
              <a:t>29.05.2013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BEF7DC-25C8-4715-84BD-476B80EEAE6E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8" name="Picture 4" descr="znak30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1400" y="6400800"/>
            <a:ext cx="1524000" cy="457200"/>
          </a:xfrm>
          <a:prstGeom prst="rect">
            <a:avLst/>
          </a:prstGeom>
          <a:noFill/>
        </p:spPr>
      </p:pic>
      <p:pic>
        <p:nvPicPr>
          <p:cNvPr id="154631" name="Picture 7" descr="imав"/>
          <p:cNvPicPr>
            <a:picLocks noGrp="1" noChangeAspect="1" noChangeArrowheads="1"/>
          </p:cNvPicPr>
          <p:nvPr>
            <p:ph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66700" y="609600"/>
            <a:ext cx="7313613" cy="5486400"/>
          </a:xfrm>
          <a:noFill/>
          <a:ln/>
        </p:spPr>
      </p:pic>
      <p:pic>
        <p:nvPicPr>
          <p:cNvPr id="154632" name="Picture 8" descr="8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33800" y="3429000"/>
            <a:ext cx="2338388" cy="3219450"/>
          </a:xfrm>
          <a:prstGeom prst="rect">
            <a:avLst/>
          </a:prstGeom>
          <a:noFill/>
        </p:spPr>
      </p:pic>
      <p:pic>
        <p:nvPicPr>
          <p:cNvPr id="154633" name="Picture 9" descr="0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0" y="3505200"/>
            <a:ext cx="2109788" cy="2906713"/>
          </a:xfrm>
          <a:prstGeom prst="rect">
            <a:avLst/>
          </a:prstGeom>
          <a:noFill/>
        </p:spPr>
      </p:pic>
      <p:pic>
        <p:nvPicPr>
          <p:cNvPr id="154634" name="Picture 10" descr="lilia3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4572000"/>
            <a:ext cx="2160588" cy="1700213"/>
          </a:xfrm>
          <a:prstGeom prst="rect">
            <a:avLst/>
          </a:prstGeom>
          <a:noFill/>
        </p:spPr>
      </p:pic>
      <p:pic>
        <p:nvPicPr>
          <p:cNvPr id="154635" name="Picture 11" descr="lilia3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288" y="5013325"/>
            <a:ext cx="2160587" cy="1700213"/>
          </a:xfrm>
          <a:prstGeom prst="rect">
            <a:avLst/>
          </a:prstGeom>
          <a:noFill/>
        </p:spPr>
      </p:pic>
      <p:sp>
        <p:nvSpPr>
          <p:cNvPr id="154637" name="WordArt 13" descr="Водяные капли"/>
          <p:cNvSpPr>
            <a:spLocks noChangeArrowheads="1" noChangeShapeType="1" noTextEdit="1"/>
          </p:cNvSpPr>
          <p:nvPr/>
        </p:nvSpPr>
        <p:spPr bwMode="auto">
          <a:xfrm>
            <a:off x="609600" y="152400"/>
            <a:ext cx="68580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blipFill dpi="0" rotWithShape="0">
                  <a:blip r:embed="rId8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Берегите воду!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3573015"/>
          </a:xfrm>
        </p:spPr>
        <p:txBody>
          <a:bodyPr/>
          <a:lstStyle/>
          <a:p>
            <a:r>
              <a:rPr lang="ru-RU" sz="5400" b="1" i="1" dirty="0" smtClean="0"/>
              <a:t>«С маленькой удачи начинаются большие успехи»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sz="5400" dirty="0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2875" y="142875"/>
            <a:ext cx="8786813" cy="6429375"/>
          </a:xfrm>
          <a:prstGeom prst="roundRect">
            <a:avLst/>
          </a:prstGeom>
          <a:noFill/>
          <a:ln w="123825" cmpd="thickThin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Какое слово лишнее?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7200" b="1" i="1" dirty="0" smtClean="0"/>
              <a:t>Туча,  река, </a:t>
            </a:r>
          </a:p>
          <a:p>
            <a:pPr>
              <a:buNone/>
            </a:pPr>
            <a:r>
              <a:rPr lang="ru-RU" sz="7200" b="1" i="1" dirty="0" smtClean="0"/>
              <a:t>луна, снег,</a:t>
            </a:r>
          </a:p>
          <a:p>
            <a:pPr>
              <a:buNone/>
            </a:pPr>
            <a:r>
              <a:rPr lang="ru-RU" sz="7200" b="1" i="1" dirty="0" smtClean="0"/>
              <a:t>дождь,  роса.</a:t>
            </a:r>
            <a:endParaRPr lang="ru-RU" sz="7200" b="1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0DE3B97-5424-4862-9237-E28BC326508F}" type="datetime1">
              <a:rPr lang="ru-RU"/>
              <a:pPr>
                <a:defRPr/>
              </a:pPr>
              <a:t>29.05.2013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94655-4EBC-4E2B-9D5B-5AEB1CDC6C73}" type="slidenum">
              <a:rPr lang="ru-RU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38E818-84A1-4FE6-B7D0-0E8F06D71998}" type="datetime1">
              <a:rPr lang="ru-RU" smtClean="0"/>
              <a:pPr>
                <a:defRPr/>
              </a:pPr>
              <a:t>29.05.2013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BEF7DC-25C8-4715-84BD-476B80EEAE6E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Find the thing that consists of water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?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1916832"/>
            <a:ext cx="2376264" cy="85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river</a:t>
            </a:r>
            <a:endParaRPr kumimoji="0" lang="ru-RU" sz="4400" b="1" i="0" u="none" strike="noStrike" kern="1200" cap="none" spc="0" normalizeH="0" baseline="0" noProof="0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1835696" y="3068960"/>
            <a:ext cx="2376264" cy="85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C00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house</a:t>
            </a:r>
            <a:endParaRPr kumimoji="0" lang="ru-RU" sz="4400" b="1" i="0" u="none" strike="noStrike" kern="1200" cap="none" spc="0" normalizeH="0" baseline="0" noProof="0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FFC000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347864" y="2060848"/>
            <a:ext cx="2376264" cy="85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car</a:t>
            </a:r>
            <a:endParaRPr kumimoji="0" lang="ru-RU" sz="4400" b="1" i="0" u="none" strike="noStrike" kern="1200" cap="none" spc="0" normalizeH="0" baseline="0" noProof="0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FFFF00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5148064" y="3068960"/>
            <a:ext cx="2376264" cy="85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92D05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pond</a:t>
            </a:r>
            <a:endParaRPr kumimoji="0" lang="ru-RU" sz="4400" b="1" i="0" u="none" strike="noStrike" kern="1200" cap="none" spc="0" normalizeH="0" baseline="0" noProof="0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92D050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6588224" y="1988840"/>
            <a:ext cx="2376264" cy="85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00B0F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ocean</a:t>
            </a:r>
            <a:endParaRPr kumimoji="0" lang="ru-RU" sz="4400" b="1" i="0" u="none" strike="noStrike" kern="1200" cap="none" spc="0" normalizeH="0" baseline="0" noProof="0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00B0F0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6228184" y="4725144"/>
            <a:ext cx="2376264" cy="85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0070C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snow</a:t>
            </a:r>
            <a:endParaRPr kumimoji="0" lang="ru-RU" sz="4400" b="1" i="0" u="none" strike="noStrike" kern="1200" cap="none" spc="0" normalizeH="0" baseline="0" noProof="0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0070C0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3203848" y="4797152"/>
            <a:ext cx="2376264" cy="85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flower</a:t>
            </a:r>
            <a:endParaRPr kumimoji="0" lang="ru-RU" sz="4400" b="1" i="0" u="none" strike="noStrike" kern="1200" cap="none" spc="0" normalizeH="0" baseline="0" noProof="0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251520" y="4797152"/>
            <a:ext cx="2376264" cy="85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66CC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lake</a:t>
            </a:r>
            <a:endParaRPr kumimoji="0" lang="ru-RU" sz="4400" b="1" i="0" u="none" strike="noStrike" kern="1200" cap="none" spc="0" normalizeH="0" baseline="0" noProof="0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FF66CC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6720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12576" y="-891480"/>
            <a:ext cx="10296525" cy="9577388"/>
          </a:xfrm>
          <a:prstGeom prst="rect">
            <a:avLst/>
          </a:prstGeom>
          <a:noFill/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115616" y="5013176"/>
            <a:ext cx="741682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6600" b="1" u="sng" dirty="0" smtClean="0">
                <a:solidFill>
                  <a:schemeClr val="bg2"/>
                </a:solidFill>
              </a:rPr>
              <a:t>Царица- водица</a:t>
            </a:r>
            <a:endParaRPr lang="ru-RU" sz="6600" b="1" u="sng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800" i="1" dirty="0" smtClean="0"/>
              <a:t>     </a:t>
            </a:r>
            <a:r>
              <a:rPr lang="ru-RU" sz="4800" b="1" i="1" dirty="0" smtClean="0"/>
              <a:t>«Вода! Ты просто необходима для жизни, </a:t>
            </a:r>
            <a:endParaRPr lang="ru-RU" sz="4800" dirty="0" smtClean="0"/>
          </a:p>
          <a:p>
            <a:pPr>
              <a:buNone/>
            </a:pPr>
            <a:r>
              <a:rPr lang="ru-RU" sz="4800" b="1" i="1" dirty="0" smtClean="0"/>
              <a:t>       ты и есть сама  жизнь!» </a:t>
            </a:r>
            <a:endParaRPr lang="ru-RU" sz="4800" dirty="0" smtClean="0"/>
          </a:p>
          <a:p>
            <a:pPr algn="ctr">
              <a:buNone/>
            </a:pPr>
            <a:r>
              <a:rPr lang="ru-RU" sz="4800" b="1" i="1" dirty="0" smtClean="0"/>
              <a:t>  (</a:t>
            </a:r>
            <a:r>
              <a:rPr lang="ru-RU" sz="4800" b="1" i="1" dirty="0" err="1" smtClean="0"/>
              <a:t>Антуан</a:t>
            </a:r>
            <a:r>
              <a:rPr lang="ru-RU" sz="4800" b="1" i="1" dirty="0" smtClean="0"/>
              <a:t> де </a:t>
            </a:r>
            <a:r>
              <a:rPr lang="ru-RU" sz="4800" b="1" i="1" dirty="0" err="1" smtClean="0"/>
              <a:t>Сент</a:t>
            </a:r>
            <a:r>
              <a:rPr lang="ru-RU" sz="4800" b="1" i="1" dirty="0" smtClean="0"/>
              <a:t>-         </a:t>
            </a:r>
            <a:r>
              <a:rPr lang="ru-RU" sz="4800" b="1" i="1" dirty="0" err="1" smtClean="0"/>
              <a:t>Экзюпери</a:t>
            </a:r>
            <a:r>
              <a:rPr lang="ru-RU" sz="4800" b="1" i="1" dirty="0" smtClean="0"/>
              <a:t>)</a:t>
            </a:r>
            <a:endParaRPr lang="ru-RU" sz="4800" dirty="0" smtClean="0"/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38E818-84A1-4FE6-B7D0-0E8F06D71998}" type="datetime1">
              <a:rPr lang="ru-RU" smtClean="0"/>
              <a:pPr>
                <a:defRPr/>
              </a:pPr>
              <a:t>29.05.2013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BEF7DC-25C8-4715-84BD-476B80EEAE6E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46FA61-26B6-4907-BB72-2D56467F628E}" type="slidenum">
              <a:rPr lang="ru-RU"/>
              <a:pPr>
                <a:defRPr/>
              </a:pPr>
              <a:t>7</a:t>
            </a:fld>
            <a:endParaRPr lang="ru-RU"/>
          </a:p>
        </p:txBody>
      </p:sp>
      <p:pic>
        <p:nvPicPr>
          <p:cNvPr id="13315" name="Рисунок 22" descr="http://parkour-krsk.clan.su/_pu/0/69594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00200" y="1524000"/>
            <a:ext cx="6248400" cy="4495800"/>
          </a:xfrm>
          <a:noFill/>
          <a:ln w="28575">
            <a:solidFill>
              <a:srgbClr val="FFCC00"/>
            </a:solidFill>
          </a:ln>
        </p:spPr>
      </p:pic>
      <p:pic>
        <p:nvPicPr>
          <p:cNvPr id="13316" name="Picture 5" descr="Рисунок8"/>
          <p:cNvPicPr>
            <a:picLocks noGrp="1" noChangeAspect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04800" y="533400"/>
            <a:ext cx="1101725" cy="1143000"/>
          </a:xfrm>
        </p:spPr>
      </p:pic>
      <p:sp>
        <p:nvSpPr>
          <p:cNvPr id="13317" name="WordArt 7"/>
          <p:cNvSpPr>
            <a:spLocks noChangeArrowheads="1" noChangeShapeType="1" noTextEdit="1"/>
          </p:cNvSpPr>
          <p:nvPr/>
        </p:nvSpPr>
        <p:spPr bwMode="auto">
          <a:xfrm>
            <a:off x="1219200" y="838200"/>
            <a:ext cx="7543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Arial"/>
                <a:cs typeface="Arial"/>
              </a:rPr>
              <a:t>Воздействие на воду музыкой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7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530338-4C3C-4D04-A0A5-283394BC27F9}" type="slidenum">
              <a:rPr lang="ru-RU"/>
              <a:pPr>
                <a:defRPr/>
              </a:pPr>
              <a:t>8</a:t>
            </a:fld>
            <a:endParaRPr lang="ru-RU"/>
          </a:p>
        </p:txBody>
      </p:sp>
      <p:pic>
        <p:nvPicPr>
          <p:cNvPr id="14339" name="Picture 9" descr="k-vc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685800"/>
            <a:ext cx="2286000" cy="1752600"/>
          </a:xfrm>
          <a:noFill/>
          <a:ln w="19050">
            <a:solidFill>
              <a:srgbClr val="FFCC00"/>
            </a:solidFill>
          </a:ln>
        </p:spPr>
      </p:pic>
      <p:pic>
        <p:nvPicPr>
          <p:cNvPr id="14340" name="Picture 10" descr="k-vd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810000" y="685800"/>
            <a:ext cx="2209800" cy="1771650"/>
          </a:xfrm>
          <a:noFill/>
          <a:ln w="19050">
            <a:solidFill>
              <a:srgbClr val="FFCC00"/>
            </a:solidFill>
          </a:ln>
        </p:spPr>
      </p:pic>
      <p:pic>
        <p:nvPicPr>
          <p:cNvPr id="14341" name="Picture 11" descr="k-vnd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09600" y="2667000"/>
            <a:ext cx="2286000" cy="1781175"/>
          </a:xfrm>
          <a:noFill/>
          <a:ln w="19050">
            <a:solidFill>
              <a:srgbClr val="FFCC00"/>
            </a:solidFill>
          </a:ln>
        </p:spPr>
      </p:pic>
      <p:pic>
        <p:nvPicPr>
          <p:cNvPr id="14342" name="Picture 12" descr="k-vl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810000" y="2743200"/>
            <a:ext cx="2190750" cy="1724025"/>
          </a:xfrm>
          <a:noFill/>
          <a:ln w="19050">
            <a:solidFill>
              <a:srgbClr val="FFCC00"/>
            </a:solidFill>
          </a:ln>
        </p:spPr>
      </p:pic>
      <p:pic>
        <p:nvPicPr>
          <p:cNvPr id="14343" name="Picture 13" descr="k-v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9400" y="2743200"/>
            <a:ext cx="2209800" cy="1733550"/>
          </a:xfrm>
          <a:prstGeom prst="rect">
            <a:avLst/>
          </a:prstGeom>
          <a:noFill/>
          <a:ln w="19050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14344" name="Picture 14" descr="k-vlb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" y="4800600"/>
            <a:ext cx="2286000" cy="1771650"/>
          </a:xfrm>
          <a:prstGeom prst="rect">
            <a:avLst/>
          </a:prstGeom>
          <a:noFill/>
          <a:ln w="19050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14345" name="Picture 15" descr="k-vp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10000" y="4800600"/>
            <a:ext cx="2209800" cy="1743075"/>
          </a:xfrm>
          <a:prstGeom prst="rect">
            <a:avLst/>
          </a:prstGeom>
          <a:noFill/>
          <a:ln w="19050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14346" name="Picture 16" descr="k-vn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29400" y="685800"/>
            <a:ext cx="2209800" cy="1743075"/>
          </a:xfrm>
          <a:prstGeom prst="rect">
            <a:avLst/>
          </a:prstGeom>
          <a:noFill/>
          <a:ln w="19050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14347" name="i-main-pic" descr="Картинка 784 из 3400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 l="68323" t="49744" r="7581" b="26700"/>
          <a:stretch>
            <a:fillRect/>
          </a:stretch>
        </p:blipFill>
        <p:spPr bwMode="auto">
          <a:xfrm>
            <a:off x="6629400" y="4800600"/>
            <a:ext cx="2211388" cy="1744663"/>
          </a:xfrm>
          <a:prstGeom prst="rect">
            <a:avLst/>
          </a:prstGeom>
          <a:noFill/>
          <a:ln w="19050">
            <a:solidFill>
              <a:srgbClr val="FFCC00"/>
            </a:solidFill>
            <a:miter lim="800000"/>
            <a:headEnd/>
            <a:tailEnd/>
          </a:ln>
        </p:spPr>
      </p:pic>
      <p:sp>
        <p:nvSpPr>
          <p:cNvPr id="14348" name="WordArt 20"/>
          <p:cNvSpPr>
            <a:spLocks noChangeArrowheads="1" noChangeShapeType="1" noTextEdit="1"/>
          </p:cNvSpPr>
          <p:nvPr/>
        </p:nvSpPr>
        <p:spPr bwMode="auto">
          <a:xfrm>
            <a:off x="1143000" y="228600"/>
            <a:ext cx="6705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Arial"/>
                <a:cs typeface="Arial"/>
              </a:rPr>
              <a:t>Влияние слов на воду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Воздействие бытовой техники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3B532D-E164-4BDE-9C6F-C5DE1A367DD0}" type="datetime1">
              <a:rPr lang="ru-RU" smtClean="0"/>
              <a:pPr>
                <a:defRPr/>
              </a:pPr>
              <a:t>29.05.2013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D46972-955D-4F22-BC21-20241E5A73EE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9" name="Содержимое 8" descr="http://www.svdisk.ru/images/stories/content/image240.gif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3816424" cy="420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9" descr="http://www.svdisk.ru/images/stories/content/image241.gif"/>
          <p:cNvPicPr>
            <a:picLocks noGrp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717675"/>
            <a:ext cx="3600400" cy="43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Экология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Экология 1</Template>
  <TotalTime>388</TotalTime>
  <Words>244</Words>
  <Application>Microsoft Office PowerPoint</Application>
  <PresentationFormat>Экран (4:3)</PresentationFormat>
  <Paragraphs>66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Экология 1</vt:lpstr>
      <vt:lpstr>Слайд 1</vt:lpstr>
      <vt:lpstr>«С маленькой удачи начинаются большие успехи» </vt:lpstr>
      <vt:lpstr>Какое слово лишнее?</vt:lpstr>
      <vt:lpstr>Find the thing that consists of water?</vt:lpstr>
      <vt:lpstr>Слайд 5</vt:lpstr>
      <vt:lpstr>Слайд 6</vt:lpstr>
      <vt:lpstr>Слайд 7</vt:lpstr>
      <vt:lpstr>Слайд 8</vt:lpstr>
      <vt:lpstr>Воздействие бытовой техники</vt:lpstr>
      <vt:lpstr>Пословица</vt:lpstr>
      <vt:lpstr>Saying about water</vt:lpstr>
      <vt:lpstr>Использование воды человеком</vt:lpstr>
      <vt:lpstr>Слайд 13</vt:lpstr>
      <vt:lpstr>Слайд 14</vt:lpstr>
      <vt:lpstr> Закончи предложение:       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 маленькой удачи начинаются большие успехи» </dc:title>
  <dc:creator>Admin</dc:creator>
  <dc:description>http://aida.ucoz.ru</dc:description>
  <cp:lastModifiedBy>802165</cp:lastModifiedBy>
  <cp:revision>49</cp:revision>
  <dcterms:created xsi:type="dcterms:W3CDTF">2011-01-05T15:10:59Z</dcterms:created>
  <dcterms:modified xsi:type="dcterms:W3CDTF">2013-05-29T11:53:25Z</dcterms:modified>
  <cp:category>шаблоны к Powerpoint</cp:category>
</cp:coreProperties>
</file>